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Phrases and Clauses</a:t>
            </a:r>
          </a:p>
          <a:p>
            <a:pPr algn="ctr"/>
            <a:endParaRPr lang="en-US" sz="6000" b="1" dirty="0">
              <a:solidFill>
                <a:srgbClr val="FF0000"/>
              </a:solidFill>
            </a:endParaRPr>
          </a:p>
          <a:p>
            <a:pPr algn="ctr"/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/>
              <a:t>Presented by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Dhanaji V Thore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Assistant Professor, </a:t>
            </a:r>
            <a:r>
              <a:rPr lang="en-US" sz="2400" b="1" dirty="0" err="1" smtClean="0">
                <a:solidFill>
                  <a:schemeClr val="bg1"/>
                </a:solidFill>
              </a:rPr>
              <a:t>Dept</a:t>
            </a:r>
            <a:r>
              <a:rPr lang="en-US" sz="2400" b="1" dirty="0" smtClean="0">
                <a:solidFill>
                  <a:schemeClr val="bg1"/>
                </a:solidFill>
              </a:rPr>
              <a:t> of English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Shri Chhatrapati Shivaji College, Omerga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4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4565" marR="5080" indent="-98044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Examples</a:t>
            </a:r>
            <a:r>
              <a:rPr spc="-60" dirty="0"/>
              <a:t> </a:t>
            </a:r>
            <a:r>
              <a:rPr dirty="0"/>
              <a:t>of  Clause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16738" y="2162301"/>
            <a:ext cx="6746240" cy="2568575"/>
            <a:chOff x="316738" y="2162301"/>
            <a:chExt cx="6746240" cy="2568575"/>
          </a:xfrm>
        </p:grpSpPr>
        <p:sp>
          <p:nvSpPr>
            <p:cNvPr id="8" name="object 8"/>
            <p:cNvSpPr/>
            <p:nvPr/>
          </p:nvSpPr>
          <p:spPr>
            <a:xfrm>
              <a:off x="323088" y="2168651"/>
              <a:ext cx="6733540" cy="2555875"/>
            </a:xfrm>
            <a:custGeom>
              <a:avLst/>
              <a:gdLst/>
              <a:ahLst/>
              <a:cxnLst/>
              <a:rect l="l" t="t" r="r" b="b"/>
              <a:pathLst>
                <a:path w="6733540" h="2555875">
                  <a:moveTo>
                    <a:pt x="5455158" y="0"/>
                  </a:moveTo>
                  <a:lnTo>
                    <a:pt x="5455158" y="638937"/>
                  </a:lnTo>
                  <a:lnTo>
                    <a:pt x="0" y="638937"/>
                  </a:lnTo>
                  <a:lnTo>
                    <a:pt x="0" y="1916811"/>
                  </a:lnTo>
                  <a:lnTo>
                    <a:pt x="5455158" y="1916811"/>
                  </a:lnTo>
                  <a:lnTo>
                    <a:pt x="5455158" y="2555748"/>
                  </a:lnTo>
                  <a:lnTo>
                    <a:pt x="6733032" y="1277874"/>
                  </a:lnTo>
                  <a:lnTo>
                    <a:pt x="54551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088" y="2168651"/>
              <a:ext cx="6733540" cy="2555875"/>
            </a:xfrm>
            <a:custGeom>
              <a:avLst/>
              <a:gdLst/>
              <a:ahLst/>
              <a:cxnLst/>
              <a:rect l="l" t="t" r="r" b="b"/>
              <a:pathLst>
                <a:path w="6733540" h="2555875">
                  <a:moveTo>
                    <a:pt x="0" y="638937"/>
                  </a:moveTo>
                  <a:lnTo>
                    <a:pt x="5455158" y="638937"/>
                  </a:lnTo>
                  <a:lnTo>
                    <a:pt x="5455158" y="0"/>
                  </a:lnTo>
                  <a:lnTo>
                    <a:pt x="6733032" y="1277874"/>
                  </a:lnTo>
                  <a:lnTo>
                    <a:pt x="5455158" y="2555748"/>
                  </a:lnTo>
                  <a:lnTo>
                    <a:pt x="5455158" y="1916811"/>
                  </a:lnTo>
                  <a:lnTo>
                    <a:pt x="0" y="1916811"/>
                  </a:lnTo>
                  <a:lnTo>
                    <a:pt x="0" y="638937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02437" y="2870961"/>
            <a:ext cx="54597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I 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will join </a:t>
            </a: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you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at</a:t>
            </a:r>
            <a:r>
              <a:rPr sz="2400" b="1" spc="-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2pm.</a:t>
            </a:r>
            <a:endParaRPr sz="2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The 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students were shouting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</a:t>
            </a:r>
            <a:r>
              <a:rPr sz="2400" b="1" spc="-6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4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classroom.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85544" y="4323588"/>
            <a:ext cx="7321550" cy="2540635"/>
            <a:chOff x="1685544" y="4323588"/>
            <a:chExt cx="7321550" cy="2540635"/>
          </a:xfrm>
        </p:grpSpPr>
        <p:sp>
          <p:nvSpPr>
            <p:cNvPr id="12" name="object 12"/>
            <p:cNvSpPr/>
            <p:nvPr/>
          </p:nvSpPr>
          <p:spPr>
            <a:xfrm>
              <a:off x="1691640" y="4329684"/>
              <a:ext cx="7309484" cy="2528570"/>
            </a:xfrm>
            <a:custGeom>
              <a:avLst/>
              <a:gdLst/>
              <a:ahLst/>
              <a:cxnLst/>
              <a:rect l="l" t="t" r="r" b="b"/>
              <a:pathLst>
                <a:path w="7309484" h="2528570">
                  <a:moveTo>
                    <a:pt x="5941314" y="0"/>
                  </a:moveTo>
                  <a:lnTo>
                    <a:pt x="5941314" y="683895"/>
                  </a:lnTo>
                  <a:lnTo>
                    <a:pt x="0" y="683895"/>
                  </a:lnTo>
                  <a:lnTo>
                    <a:pt x="0" y="2051685"/>
                  </a:lnTo>
                  <a:lnTo>
                    <a:pt x="5941314" y="2051685"/>
                  </a:lnTo>
                  <a:lnTo>
                    <a:pt x="5941314" y="2528314"/>
                  </a:lnTo>
                  <a:lnTo>
                    <a:pt x="6148579" y="2528314"/>
                  </a:lnTo>
                  <a:lnTo>
                    <a:pt x="7309104" y="1367790"/>
                  </a:lnTo>
                  <a:lnTo>
                    <a:pt x="59413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91640" y="4329684"/>
              <a:ext cx="7309484" cy="2528570"/>
            </a:xfrm>
            <a:custGeom>
              <a:avLst/>
              <a:gdLst/>
              <a:ahLst/>
              <a:cxnLst/>
              <a:rect l="l" t="t" r="r" b="b"/>
              <a:pathLst>
                <a:path w="7309484" h="2528570">
                  <a:moveTo>
                    <a:pt x="0" y="683895"/>
                  </a:moveTo>
                  <a:lnTo>
                    <a:pt x="5941314" y="683895"/>
                  </a:lnTo>
                  <a:lnTo>
                    <a:pt x="5941314" y="0"/>
                  </a:lnTo>
                  <a:lnTo>
                    <a:pt x="7309104" y="1367790"/>
                  </a:lnTo>
                  <a:lnTo>
                    <a:pt x="6148579" y="2528314"/>
                  </a:lnTo>
                </a:path>
                <a:path w="7309484" h="2528570">
                  <a:moveTo>
                    <a:pt x="5941314" y="2528314"/>
                  </a:moveTo>
                  <a:lnTo>
                    <a:pt x="5941314" y="2051685"/>
                  </a:lnTo>
                  <a:lnTo>
                    <a:pt x="0" y="2051685"/>
                  </a:lnTo>
                  <a:lnTo>
                    <a:pt x="0" y="683895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70633" y="4938776"/>
            <a:ext cx="59715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87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He invited everyone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, but </a:t>
            </a:r>
            <a:r>
              <a:rPr sz="2400" b="1" spc="-5" dirty="0">
                <a:solidFill>
                  <a:srgbClr val="004080"/>
                </a:solidFill>
                <a:latin typeface="Comic Sans MS"/>
                <a:cs typeface="Comic Sans MS"/>
              </a:rPr>
              <a:t>no </a:t>
            </a:r>
            <a:r>
              <a:rPr sz="2400" b="1" dirty="0">
                <a:solidFill>
                  <a:srgbClr val="004080"/>
                </a:solidFill>
                <a:latin typeface="Comic Sans MS"/>
                <a:cs typeface="Comic Sans MS"/>
              </a:rPr>
              <a:t>one </a:t>
            </a:r>
            <a:r>
              <a:rPr sz="2400" b="1" spc="-5" dirty="0">
                <a:solidFill>
                  <a:srgbClr val="004080"/>
                </a:solidFill>
                <a:latin typeface="Comic Sans MS"/>
                <a:cs typeface="Comic Sans MS"/>
              </a:rPr>
              <a:t>was  present</a:t>
            </a:r>
            <a:r>
              <a:rPr sz="2400" b="1" spc="-25" dirty="0">
                <a:solidFill>
                  <a:srgbClr val="00408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4080"/>
                </a:solidFill>
                <a:latin typeface="Comic Sans MS"/>
                <a:cs typeface="Comic Sans MS"/>
              </a:rPr>
              <a:t>there.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901825" algn="l"/>
              </a:tabLst>
            </a:pPr>
            <a:r>
              <a:rPr sz="2400" b="1" dirty="0">
                <a:solidFill>
                  <a:srgbClr val="004080"/>
                </a:solidFill>
                <a:latin typeface="Comic Sans MS"/>
                <a:cs typeface="Comic Sans MS"/>
              </a:rPr>
              <a:t>I </a:t>
            </a:r>
            <a:r>
              <a:rPr sz="2400" b="1" spc="-5" dirty="0">
                <a:solidFill>
                  <a:srgbClr val="004080"/>
                </a:solidFill>
                <a:latin typeface="Comic Sans MS"/>
                <a:cs typeface="Comic Sans MS"/>
              </a:rPr>
              <a:t>went</a:t>
            </a:r>
            <a:r>
              <a:rPr sz="2400" b="1" spc="-20" dirty="0">
                <a:solidFill>
                  <a:srgbClr val="00408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4080"/>
                </a:solidFill>
                <a:latin typeface="Comic Sans MS"/>
                <a:cs typeface="Comic Sans MS"/>
              </a:rPr>
              <a:t>to	university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400" b="1" dirty="0">
                <a:latin typeface="Comic Sans MS"/>
                <a:cs typeface="Comic Sans MS"/>
              </a:rPr>
              <a:t>he </a:t>
            </a:r>
            <a:r>
              <a:rPr sz="2400" b="1" spc="-5" dirty="0">
                <a:latin typeface="Comic Sans MS"/>
                <a:cs typeface="Comic Sans MS"/>
              </a:rPr>
              <a:t>went to  book </a:t>
            </a:r>
            <a:r>
              <a:rPr sz="2400" b="1" dirty="0">
                <a:latin typeface="Comic Sans MS"/>
                <a:cs typeface="Comic Sans MS"/>
              </a:rPr>
              <a:t>shop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because </a:t>
            </a:r>
            <a:r>
              <a:rPr sz="2400" b="1" dirty="0">
                <a:solidFill>
                  <a:srgbClr val="6F2F9F"/>
                </a:solidFill>
                <a:latin typeface="Comic Sans MS"/>
                <a:cs typeface="Comic Sans MS"/>
              </a:rPr>
              <a:t>he </a:t>
            </a:r>
            <a:r>
              <a:rPr sz="2400" b="1" spc="-5" dirty="0">
                <a:solidFill>
                  <a:srgbClr val="6F2F9F"/>
                </a:solidFill>
                <a:latin typeface="Comic Sans MS"/>
                <a:cs typeface="Comic Sans MS"/>
              </a:rPr>
              <a:t>needed </a:t>
            </a:r>
            <a:r>
              <a:rPr sz="2400" b="1" dirty="0">
                <a:solidFill>
                  <a:srgbClr val="6F2F9F"/>
                </a:solidFill>
                <a:latin typeface="Comic Sans MS"/>
                <a:cs typeface="Comic Sans MS"/>
              </a:rPr>
              <a:t>a</a:t>
            </a:r>
            <a:r>
              <a:rPr sz="2400" b="1" spc="-65" dirty="0">
                <a:solidFill>
                  <a:srgbClr val="6F2F9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omic Sans MS"/>
                <a:cs typeface="Comic Sans MS"/>
              </a:rPr>
              <a:t>book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4565" marR="5080" indent="-441959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5F0000"/>
                </a:solidFill>
              </a:rPr>
              <a:t>Types</a:t>
            </a:r>
            <a:r>
              <a:rPr spc="-100" dirty="0">
                <a:solidFill>
                  <a:srgbClr val="5F0000"/>
                </a:solidFill>
              </a:rPr>
              <a:t> </a:t>
            </a:r>
            <a:r>
              <a:rPr dirty="0">
                <a:solidFill>
                  <a:srgbClr val="5F0000"/>
                </a:solidFill>
              </a:rPr>
              <a:t>of  Clause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0" y="1406652"/>
            <a:ext cx="7969250" cy="4345305"/>
            <a:chOff x="0" y="1406652"/>
            <a:chExt cx="7969250" cy="4345305"/>
          </a:xfrm>
        </p:grpSpPr>
        <p:sp>
          <p:nvSpPr>
            <p:cNvPr id="8" name="object 8"/>
            <p:cNvSpPr/>
            <p:nvPr/>
          </p:nvSpPr>
          <p:spPr>
            <a:xfrm>
              <a:off x="3613403" y="1406652"/>
              <a:ext cx="1845564" cy="28437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52671" y="1645920"/>
              <a:ext cx="1367155" cy="2359660"/>
            </a:xfrm>
            <a:custGeom>
              <a:avLst/>
              <a:gdLst/>
              <a:ahLst/>
              <a:cxnLst/>
              <a:rect l="l" t="t" r="r" b="b"/>
              <a:pathLst>
                <a:path w="1367154" h="2359660">
                  <a:moveTo>
                    <a:pt x="683513" y="0"/>
                  </a:moveTo>
                  <a:lnTo>
                    <a:pt x="341756" y="341756"/>
                  </a:lnTo>
                  <a:lnTo>
                    <a:pt x="512699" y="341756"/>
                  </a:lnTo>
                  <a:lnTo>
                    <a:pt x="512699" y="1846452"/>
                  </a:lnTo>
                  <a:lnTo>
                    <a:pt x="341756" y="1846452"/>
                  </a:lnTo>
                  <a:lnTo>
                    <a:pt x="341756" y="1675638"/>
                  </a:lnTo>
                  <a:lnTo>
                    <a:pt x="0" y="2017394"/>
                  </a:lnTo>
                  <a:lnTo>
                    <a:pt x="341756" y="2359152"/>
                  </a:lnTo>
                  <a:lnTo>
                    <a:pt x="341756" y="2188210"/>
                  </a:lnTo>
                  <a:lnTo>
                    <a:pt x="1025270" y="2188210"/>
                  </a:lnTo>
                  <a:lnTo>
                    <a:pt x="1025270" y="2359152"/>
                  </a:lnTo>
                  <a:lnTo>
                    <a:pt x="1367027" y="2017394"/>
                  </a:lnTo>
                  <a:lnTo>
                    <a:pt x="1025270" y="1675638"/>
                  </a:lnTo>
                  <a:lnTo>
                    <a:pt x="1025270" y="1846452"/>
                  </a:lnTo>
                  <a:lnTo>
                    <a:pt x="854328" y="1846452"/>
                  </a:lnTo>
                  <a:lnTo>
                    <a:pt x="854328" y="341756"/>
                  </a:lnTo>
                  <a:lnTo>
                    <a:pt x="1025270" y="341756"/>
                  </a:lnTo>
                  <a:lnTo>
                    <a:pt x="6835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52671" y="1645920"/>
              <a:ext cx="1367155" cy="2359660"/>
            </a:xfrm>
            <a:custGeom>
              <a:avLst/>
              <a:gdLst/>
              <a:ahLst/>
              <a:cxnLst/>
              <a:rect l="l" t="t" r="r" b="b"/>
              <a:pathLst>
                <a:path w="1367154" h="2359660">
                  <a:moveTo>
                    <a:pt x="0" y="2017394"/>
                  </a:moveTo>
                  <a:lnTo>
                    <a:pt x="341756" y="1675638"/>
                  </a:lnTo>
                  <a:lnTo>
                    <a:pt x="341756" y="1846452"/>
                  </a:lnTo>
                  <a:lnTo>
                    <a:pt x="512699" y="1846452"/>
                  </a:lnTo>
                  <a:lnTo>
                    <a:pt x="512699" y="341756"/>
                  </a:lnTo>
                  <a:lnTo>
                    <a:pt x="341756" y="341756"/>
                  </a:lnTo>
                  <a:lnTo>
                    <a:pt x="683513" y="0"/>
                  </a:lnTo>
                  <a:lnTo>
                    <a:pt x="1025270" y="341756"/>
                  </a:lnTo>
                  <a:lnTo>
                    <a:pt x="854328" y="341756"/>
                  </a:lnTo>
                  <a:lnTo>
                    <a:pt x="854328" y="1846452"/>
                  </a:lnTo>
                  <a:lnTo>
                    <a:pt x="1025270" y="1846452"/>
                  </a:lnTo>
                  <a:lnTo>
                    <a:pt x="1025270" y="1675638"/>
                  </a:lnTo>
                  <a:lnTo>
                    <a:pt x="1367027" y="2017394"/>
                  </a:lnTo>
                  <a:lnTo>
                    <a:pt x="1025270" y="2359152"/>
                  </a:lnTo>
                  <a:lnTo>
                    <a:pt x="1025270" y="2188210"/>
                  </a:lnTo>
                  <a:lnTo>
                    <a:pt x="341756" y="2188210"/>
                  </a:lnTo>
                  <a:lnTo>
                    <a:pt x="341756" y="2359152"/>
                  </a:lnTo>
                  <a:lnTo>
                    <a:pt x="0" y="2017394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90115" y="3878580"/>
              <a:ext cx="6245352" cy="13350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383" y="4117847"/>
              <a:ext cx="5760720" cy="850900"/>
            </a:xfrm>
            <a:custGeom>
              <a:avLst/>
              <a:gdLst/>
              <a:ahLst/>
              <a:cxnLst/>
              <a:rect l="l" t="t" r="r" b="b"/>
              <a:pathLst>
                <a:path w="5760720" h="850900">
                  <a:moveTo>
                    <a:pt x="5548122" y="0"/>
                  </a:moveTo>
                  <a:lnTo>
                    <a:pt x="5335524" y="212597"/>
                  </a:lnTo>
                  <a:lnTo>
                    <a:pt x="5441823" y="212597"/>
                  </a:lnTo>
                  <a:lnTo>
                    <a:pt x="5441823" y="531494"/>
                  </a:lnTo>
                  <a:lnTo>
                    <a:pt x="212598" y="531494"/>
                  </a:lnTo>
                  <a:lnTo>
                    <a:pt x="212598" y="425195"/>
                  </a:lnTo>
                  <a:lnTo>
                    <a:pt x="0" y="637794"/>
                  </a:lnTo>
                  <a:lnTo>
                    <a:pt x="212598" y="850391"/>
                  </a:lnTo>
                  <a:lnTo>
                    <a:pt x="212598" y="744093"/>
                  </a:lnTo>
                  <a:lnTo>
                    <a:pt x="5654421" y="744093"/>
                  </a:lnTo>
                  <a:lnTo>
                    <a:pt x="5654421" y="212597"/>
                  </a:lnTo>
                  <a:lnTo>
                    <a:pt x="5760720" y="212597"/>
                  </a:lnTo>
                  <a:lnTo>
                    <a:pt x="55481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29383" y="4117847"/>
              <a:ext cx="5760720" cy="850900"/>
            </a:xfrm>
            <a:custGeom>
              <a:avLst/>
              <a:gdLst/>
              <a:ahLst/>
              <a:cxnLst/>
              <a:rect l="l" t="t" r="r" b="b"/>
              <a:pathLst>
                <a:path w="5760720" h="850900">
                  <a:moveTo>
                    <a:pt x="0" y="637794"/>
                  </a:moveTo>
                  <a:lnTo>
                    <a:pt x="212598" y="425195"/>
                  </a:lnTo>
                  <a:lnTo>
                    <a:pt x="212598" y="531494"/>
                  </a:lnTo>
                  <a:lnTo>
                    <a:pt x="5441823" y="531494"/>
                  </a:lnTo>
                  <a:lnTo>
                    <a:pt x="5441823" y="212597"/>
                  </a:lnTo>
                  <a:lnTo>
                    <a:pt x="5335524" y="212597"/>
                  </a:lnTo>
                  <a:lnTo>
                    <a:pt x="5548122" y="0"/>
                  </a:lnTo>
                  <a:lnTo>
                    <a:pt x="5760720" y="212597"/>
                  </a:lnTo>
                  <a:lnTo>
                    <a:pt x="5654421" y="212597"/>
                  </a:lnTo>
                  <a:lnTo>
                    <a:pt x="5654421" y="744093"/>
                  </a:lnTo>
                  <a:lnTo>
                    <a:pt x="212598" y="744093"/>
                  </a:lnTo>
                  <a:lnTo>
                    <a:pt x="212598" y="850391"/>
                  </a:lnTo>
                  <a:lnTo>
                    <a:pt x="0" y="637794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41348" y="4375403"/>
              <a:ext cx="973836" cy="13761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86711" y="4611624"/>
              <a:ext cx="483234" cy="901065"/>
            </a:xfrm>
            <a:custGeom>
              <a:avLst/>
              <a:gdLst/>
              <a:ahLst/>
              <a:cxnLst/>
              <a:rect l="l" t="t" r="r" b="b"/>
              <a:pathLst>
                <a:path w="483235" h="901064">
                  <a:moveTo>
                    <a:pt x="362331" y="0"/>
                  </a:moveTo>
                  <a:lnTo>
                    <a:pt x="120776" y="0"/>
                  </a:lnTo>
                  <a:lnTo>
                    <a:pt x="120776" y="659129"/>
                  </a:lnTo>
                  <a:lnTo>
                    <a:pt x="0" y="659129"/>
                  </a:lnTo>
                  <a:lnTo>
                    <a:pt x="241554" y="900684"/>
                  </a:lnTo>
                  <a:lnTo>
                    <a:pt x="483107" y="659129"/>
                  </a:lnTo>
                  <a:lnTo>
                    <a:pt x="362331" y="659129"/>
                  </a:lnTo>
                  <a:lnTo>
                    <a:pt x="3623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86711" y="4611624"/>
              <a:ext cx="483234" cy="901065"/>
            </a:xfrm>
            <a:custGeom>
              <a:avLst/>
              <a:gdLst/>
              <a:ahLst/>
              <a:cxnLst/>
              <a:rect l="l" t="t" r="r" b="b"/>
              <a:pathLst>
                <a:path w="483235" h="901064">
                  <a:moveTo>
                    <a:pt x="0" y="659129"/>
                  </a:moveTo>
                  <a:lnTo>
                    <a:pt x="120776" y="659129"/>
                  </a:lnTo>
                  <a:lnTo>
                    <a:pt x="120776" y="0"/>
                  </a:lnTo>
                  <a:lnTo>
                    <a:pt x="362331" y="0"/>
                  </a:lnTo>
                  <a:lnTo>
                    <a:pt x="362331" y="659129"/>
                  </a:lnTo>
                  <a:lnTo>
                    <a:pt x="483107" y="659129"/>
                  </a:lnTo>
                  <a:lnTo>
                    <a:pt x="241554" y="900684"/>
                  </a:lnTo>
                  <a:lnTo>
                    <a:pt x="0" y="659129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78224" y="4373880"/>
              <a:ext cx="973836" cy="13761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23588" y="4610100"/>
              <a:ext cx="483234" cy="901065"/>
            </a:xfrm>
            <a:custGeom>
              <a:avLst/>
              <a:gdLst/>
              <a:ahLst/>
              <a:cxnLst/>
              <a:rect l="l" t="t" r="r" b="b"/>
              <a:pathLst>
                <a:path w="483235" h="901064">
                  <a:moveTo>
                    <a:pt x="362331" y="0"/>
                  </a:moveTo>
                  <a:lnTo>
                    <a:pt x="120776" y="0"/>
                  </a:lnTo>
                  <a:lnTo>
                    <a:pt x="120776" y="659130"/>
                  </a:lnTo>
                  <a:lnTo>
                    <a:pt x="0" y="659130"/>
                  </a:lnTo>
                  <a:lnTo>
                    <a:pt x="241553" y="900684"/>
                  </a:lnTo>
                  <a:lnTo>
                    <a:pt x="483108" y="659130"/>
                  </a:lnTo>
                  <a:lnTo>
                    <a:pt x="362331" y="659130"/>
                  </a:lnTo>
                  <a:lnTo>
                    <a:pt x="3623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23588" y="4610100"/>
              <a:ext cx="483234" cy="901065"/>
            </a:xfrm>
            <a:custGeom>
              <a:avLst/>
              <a:gdLst/>
              <a:ahLst/>
              <a:cxnLst/>
              <a:rect l="l" t="t" r="r" b="b"/>
              <a:pathLst>
                <a:path w="483235" h="901064">
                  <a:moveTo>
                    <a:pt x="0" y="659130"/>
                  </a:moveTo>
                  <a:lnTo>
                    <a:pt x="120776" y="659130"/>
                  </a:lnTo>
                  <a:lnTo>
                    <a:pt x="120776" y="0"/>
                  </a:lnTo>
                  <a:lnTo>
                    <a:pt x="362331" y="0"/>
                  </a:lnTo>
                  <a:lnTo>
                    <a:pt x="362331" y="659130"/>
                  </a:lnTo>
                  <a:lnTo>
                    <a:pt x="483108" y="659130"/>
                  </a:lnTo>
                  <a:lnTo>
                    <a:pt x="241553" y="900684"/>
                  </a:lnTo>
                  <a:lnTo>
                    <a:pt x="0" y="65913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10400" y="3851147"/>
              <a:ext cx="958596" cy="18653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55764" y="4090416"/>
              <a:ext cx="467995" cy="1386840"/>
            </a:xfrm>
            <a:custGeom>
              <a:avLst/>
              <a:gdLst/>
              <a:ahLst/>
              <a:cxnLst/>
              <a:rect l="l" t="t" r="r" b="b"/>
              <a:pathLst>
                <a:path w="467995" h="1386839">
                  <a:moveTo>
                    <a:pt x="233933" y="0"/>
                  </a:moveTo>
                  <a:lnTo>
                    <a:pt x="0" y="233933"/>
                  </a:lnTo>
                  <a:lnTo>
                    <a:pt x="116966" y="233933"/>
                  </a:lnTo>
                  <a:lnTo>
                    <a:pt x="116966" y="1152905"/>
                  </a:lnTo>
                  <a:lnTo>
                    <a:pt x="0" y="1152905"/>
                  </a:lnTo>
                  <a:lnTo>
                    <a:pt x="233933" y="1386839"/>
                  </a:lnTo>
                  <a:lnTo>
                    <a:pt x="467867" y="1152905"/>
                  </a:lnTo>
                  <a:lnTo>
                    <a:pt x="350900" y="1152905"/>
                  </a:lnTo>
                  <a:lnTo>
                    <a:pt x="350900" y="233933"/>
                  </a:lnTo>
                  <a:lnTo>
                    <a:pt x="467867" y="233933"/>
                  </a:lnTo>
                  <a:lnTo>
                    <a:pt x="2339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55764" y="4090416"/>
              <a:ext cx="467995" cy="1386840"/>
            </a:xfrm>
            <a:custGeom>
              <a:avLst/>
              <a:gdLst/>
              <a:ahLst/>
              <a:cxnLst/>
              <a:rect l="l" t="t" r="r" b="b"/>
              <a:pathLst>
                <a:path w="467995" h="1386839">
                  <a:moveTo>
                    <a:pt x="0" y="233933"/>
                  </a:moveTo>
                  <a:lnTo>
                    <a:pt x="233933" y="0"/>
                  </a:lnTo>
                  <a:lnTo>
                    <a:pt x="467867" y="233933"/>
                  </a:lnTo>
                  <a:lnTo>
                    <a:pt x="350900" y="233933"/>
                  </a:lnTo>
                  <a:lnTo>
                    <a:pt x="350900" y="1152905"/>
                  </a:lnTo>
                  <a:lnTo>
                    <a:pt x="467867" y="1152905"/>
                  </a:lnTo>
                  <a:lnTo>
                    <a:pt x="233933" y="1386839"/>
                  </a:lnTo>
                  <a:lnTo>
                    <a:pt x="0" y="1152905"/>
                  </a:lnTo>
                  <a:lnTo>
                    <a:pt x="116966" y="1152905"/>
                  </a:lnTo>
                  <a:lnTo>
                    <a:pt x="116966" y="233933"/>
                  </a:lnTo>
                  <a:lnTo>
                    <a:pt x="0" y="233933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622804"/>
              <a:ext cx="3784091" cy="15621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732" y="2881884"/>
              <a:ext cx="3383279" cy="1043940"/>
            </a:xfrm>
            <a:custGeom>
              <a:avLst/>
              <a:gdLst/>
              <a:ahLst/>
              <a:cxnLst/>
              <a:rect l="l" t="t" r="r" b="b"/>
              <a:pathLst>
                <a:path w="3383279" h="1043939">
                  <a:moveTo>
                    <a:pt x="2838958" y="0"/>
                  </a:moveTo>
                  <a:lnTo>
                    <a:pt x="544296" y="0"/>
                  </a:lnTo>
                  <a:lnTo>
                    <a:pt x="494754" y="2132"/>
                  </a:lnTo>
                  <a:lnTo>
                    <a:pt x="446457" y="8409"/>
                  </a:lnTo>
                  <a:lnTo>
                    <a:pt x="399600" y="18644"/>
                  </a:lnTo>
                  <a:lnTo>
                    <a:pt x="354372" y="32654"/>
                  </a:lnTo>
                  <a:lnTo>
                    <a:pt x="310968" y="50254"/>
                  </a:lnTo>
                  <a:lnTo>
                    <a:pt x="269578" y="71261"/>
                  </a:lnTo>
                  <a:lnTo>
                    <a:pt x="230395" y="95489"/>
                  </a:lnTo>
                  <a:lnTo>
                    <a:pt x="193612" y="122756"/>
                  </a:lnTo>
                  <a:lnTo>
                    <a:pt x="159419" y="152876"/>
                  </a:lnTo>
                  <a:lnTo>
                    <a:pt x="128010" y="185665"/>
                  </a:lnTo>
                  <a:lnTo>
                    <a:pt x="99577" y="220940"/>
                  </a:lnTo>
                  <a:lnTo>
                    <a:pt x="74311" y="258515"/>
                  </a:lnTo>
                  <a:lnTo>
                    <a:pt x="52406" y="298207"/>
                  </a:lnTo>
                  <a:lnTo>
                    <a:pt x="34052" y="339832"/>
                  </a:lnTo>
                  <a:lnTo>
                    <a:pt x="19442" y="383204"/>
                  </a:lnTo>
                  <a:lnTo>
                    <a:pt x="8769" y="428141"/>
                  </a:lnTo>
                  <a:lnTo>
                    <a:pt x="2224" y="474458"/>
                  </a:lnTo>
                  <a:lnTo>
                    <a:pt x="0" y="521969"/>
                  </a:lnTo>
                  <a:lnTo>
                    <a:pt x="2224" y="569481"/>
                  </a:lnTo>
                  <a:lnTo>
                    <a:pt x="8769" y="615798"/>
                  </a:lnTo>
                  <a:lnTo>
                    <a:pt x="19442" y="660735"/>
                  </a:lnTo>
                  <a:lnTo>
                    <a:pt x="34052" y="704107"/>
                  </a:lnTo>
                  <a:lnTo>
                    <a:pt x="52406" y="745732"/>
                  </a:lnTo>
                  <a:lnTo>
                    <a:pt x="74311" y="785424"/>
                  </a:lnTo>
                  <a:lnTo>
                    <a:pt x="99577" y="822999"/>
                  </a:lnTo>
                  <a:lnTo>
                    <a:pt x="128010" y="858274"/>
                  </a:lnTo>
                  <a:lnTo>
                    <a:pt x="159419" y="891063"/>
                  </a:lnTo>
                  <a:lnTo>
                    <a:pt x="193612" y="921183"/>
                  </a:lnTo>
                  <a:lnTo>
                    <a:pt x="230395" y="948450"/>
                  </a:lnTo>
                  <a:lnTo>
                    <a:pt x="269578" y="972678"/>
                  </a:lnTo>
                  <a:lnTo>
                    <a:pt x="310968" y="993685"/>
                  </a:lnTo>
                  <a:lnTo>
                    <a:pt x="354372" y="1011285"/>
                  </a:lnTo>
                  <a:lnTo>
                    <a:pt x="399600" y="1025295"/>
                  </a:lnTo>
                  <a:lnTo>
                    <a:pt x="446457" y="1035530"/>
                  </a:lnTo>
                  <a:lnTo>
                    <a:pt x="494754" y="1041807"/>
                  </a:lnTo>
                  <a:lnTo>
                    <a:pt x="544296" y="1043939"/>
                  </a:lnTo>
                  <a:lnTo>
                    <a:pt x="2838958" y="1043939"/>
                  </a:lnTo>
                  <a:lnTo>
                    <a:pt x="2888500" y="1041807"/>
                  </a:lnTo>
                  <a:lnTo>
                    <a:pt x="2936797" y="1035530"/>
                  </a:lnTo>
                  <a:lnTo>
                    <a:pt x="2983656" y="1025295"/>
                  </a:lnTo>
                  <a:lnTo>
                    <a:pt x="3028884" y="1011285"/>
                  </a:lnTo>
                  <a:lnTo>
                    <a:pt x="3072290" y="993685"/>
                  </a:lnTo>
                  <a:lnTo>
                    <a:pt x="3113682" y="972678"/>
                  </a:lnTo>
                  <a:lnTo>
                    <a:pt x="3152867" y="948450"/>
                  </a:lnTo>
                  <a:lnTo>
                    <a:pt x="3189652" y="921183"/>
                  </a:lnTo>
                  <a:lnTo>
                    <a:pt x="3223847" y="891063"/>
                  </a:lnTo>
                  <a:lnTo>
                    <a:pt x="3255258" y="858274"/>
                  </a:lnTo>
                  <a:lnTo>
                    <a:pt x="3283693" y="822999"/>
                  </a:lnTo>
                  <a:lnTo>
                    <a:pt x="3308961" y="785424"/>
                  </a:lnTo>
                  <a:lnTo>
                    <a:pt x="3330869" y="745732"/>
                  </a:lnTo>
                  <a:lnTo>
                    <a:pt x="3349224" y="704107"/>
                  </a:lnTo>
                  <a:lnTo>
                    <a:pt x="3363835" y="660735"/>
                  </a:lnTo>
                  <a:lnTo>
                    <a:pt x="3374509" y="615798"/>
                  </a:lnTo>
                  <a:lnTo>
                    <a:pt x="3381055" y="569481"/>
                  </a:lnTo>
                  <a:lnTo>
                    <a:pt x="3383279" y="521969"/>
                  </a:lnTo>
                  <a:lnTo>
                    <a:pt x="3381055" y="474458"/>
                  </a:lnTo>
                  <a:lnTo>
                    <a:pt x="3374509" y="428141"/>
                  </a:lnTo>
                  <a:lnTo>
                    <a:pt x="3363835" y="383204"/>
                  </a:lnTo>
                  <a:lnTo>
                    <a:pt x="3349224" y="339832"/>
                  </a:lnTo>
                  <a:lnTo>
                    <a:pt x="3330869" y="298207"/>
                  </a:lnTo>
                  <a:lnTo>
                    <a:pt x="3308961" y="258515"/>
                  </a:lnTo>
                  <a:lnTo>
                    <a:pt x="3283693" y="220940"/>
                  </a:lnTo>
                  <a:lnTo>
                    <a:pt x="3255258" y="185665"/>
                  </a:lnTo>
                  <a:lnTo>
                    <a:pt x="3223847" y="152876"/>
                  </a:lnTo>
                  <a:lnTo>
                    <a:pt x="3189652" y="122756"/>
                  </a:lnTo>
                  <a:lnTo>
                    <a:pt x="3152867" y="95489"/>
                  </a:lnTo>
                  <a:lnTo>
                    <a:pt x="3113682" y="71261"/>
                  </a:lnTo>
                  <a:lnTo>
                    <a:pt x="3072290" y="50254"/>
                  </a:lnTo>
                  <a:lnTo>
                    <a:pt x="3028884" y="32654"/>
                  </a:lnTo>
                  <a:lnTo>
                    <a:pt x="2983656" y="18644"/>
                  </a:lnTo>
                  <a:lnTo>
                    <a:pt x="2936797" y="8409"/>
                  </a:lnTo>
                  <a:lnTo>
                    <a:pt x="2888500" y="2132"/>
                  </a:lnTo>
                  <a:lnTo>
                    <a:pt x="28389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732" y="2881884"/>
              <a:ext cx="3383279" cy="1043940"/>
            </a:xfrm>
            <a:custGeom>
              <a:avLst/>
              <a:gdLst/>
              <a:ahLst/>
              <a:cxnLst/>
              <a:rect l="l" t="t" r="r" b="b"/>
              <a:pathLst>
                <a:path w="3383279" h="1043939">
                  <a:moveTo>
                    <a:pt x="544296" y="0"/>
                  </a:moveTo>
                  <a:lnTo>
                    <a:pt x="2838958" y="0"/>
                  </a:lnTo>
                  <a:lnTo>
                    <a:pt x="2888500" y="2132"/>
                  </a:lnTo>
                  <a:lnTo>
                    <a:pt x="2936797" y="8409"/>
                  </a:lnTo>
                  <a:lnTo>
                    <a:pt x="2983656" y="18644"/>
                  </a:lnTo>
                  <a:lnTo>
                    <a:pt x="3028884" y="32654"/>
                  </a:lnTo>
                  <a:lnTo>
                    <a:pt x="3072290" y="50254"/>
                  </a:lnTo>
                  <a:lnTo>
                    <a:pt x="3113682" y="71261"/>
                  </a:lnTo>
                  <a:lnTo>
                    <a:pt x="3152867" y="95489"/>
                  </a:lnTo>
                  <a:lnTo>
                    <a:pt x="3189652" y="122756"/>
                  </a:lnTo>
                  <a:lnTo>
                    <a:pt x="3223847" y="152876"/>
                  </a:lnTo>
                  <a:lnTo>
                    <a:pt x="3255258" y="185665"/>
                  </a:lnTo>
                  <a:lnTo>
                    <a:pt x="3283693" y="220940"/>
                  </a:lnTo>
                  <a:lnTo>
                    <a:pt x="3308961" y="258515"/>
                  </a:lnTo>
                  <a:lnTo>
                    <a:pt x="3330869" y="298207"/>
                  </a:lnTo>
                  <a:lnTo>
                    <a:pt x="3349224" y="339832"/>
                  </a:lnTo>
                  <a:lnTo>
                    <a:pt x="3363835" y="383204"/>
                  </a:lnTo>
                  <a:lnTo>
                    <a:pt x="3374509" y="428141"/>
                  </a:lnTo>
                  <a:lnTo>
                    <a:pt x="3381055" y="474458"/>
                  </a:lnTo>
                  <a:lnTo>
                    <a:pt x="3383279" y="521969"/>
                  </a:lnTo>
                  <a:lnTo>
                    <a:pt x="3381055" y="569481"/>
                  </a:lnTo>
                  <a:lnTo>
                    <a:pt x="3374509" y="615798"/>
                  </a:lnTo>
                  <a:lnTo>
                    <a:pt x="3363835" y="660735"/>
                  </a:lnTo>
                  <a:lnTo>
                    <a:pt x="3349224" y="704107"/>
                  </a:lnTo>
                  <a:lnTo>
                    <a:pt x="3330869" y="745732"/>
                  </a:lnTo>
                  <a:lnTo>
                    <a:pt x="3308961" y="785424"/>
                  </a:lnTo>
                  <a:lnTo>
                    <a:pt x="3283693" y="822999"/>
                  </a:lnTo>
                  <a:lnTo>
                    <a:pt x="3255258" y="858274"/>
                  </a:lnTo>
                  <a:lnTo>
                    <a:pt x="3223847" y="891063"/>
                  </a:lnTo>
                  <a:lnTo>
                    <a:pt x="3189652" y="921183"/>
                  </a:lnTo>
                  <a:lnTo>
                    <a:pt x="3152867" y="948450"/>
                  </a:lnTo>
                  <a:lnTo>
                    <a:pt x="3113682" y="972678"/>
                  </a:lnTo>
                  <a:lnTo>
                    <a:pt x="3072290" y="993685"/>
                  </a:lnTo>
                  <a:lnTo>
                    <a:pt x="3028884" y="1011285"/>
                  </a:lnTo>
                  <a:lnTo>
                    <a:pt x="2983656" y="1025295"/>
                  </a:lnTo>
                  <a:lnTo>
                    <a:pt x="2936797" y="1035530"/>
                  </a:lnTo>
                  <a:lnTo>
                    <a:pt x="2888500" y="1041807"/>
                  </a:lnTo>
                  <a:lnTo>
                    <a:pt x="2838958" y="1043939"/>
                  </a:lnTo>
                  <a:lnTo>
                    <a:pt x="544296" y="1043939"/>
                  </a:lnTo>
                  <a:lnTo>
                    <a:pt x="494754" y="1041807"/>
                  </a:lnTo>
                  <a:lnTo>
                    <a:pt x="446457" y="1035530"/>
                  </a:lnTo>
                  <a:lnTo>
                    <a:pt x="399600" y="1025295"/>
                  </a:lnTo>
                  <a:lnTo>
                    <a:pt x="354372" y="1011285"/>
                  </a:lnTo>
                  <a:lnTo>
                    <a:pt x="310968" y="993685"/>
                  </a:lnTo>
                  <a:lnTo>
                    <a:pt x="269578" y="972678"/>
                  </a:lnTo>
                  <a:lnTo>
                    <a:pt x="230395" y="948450"/>
                  </a:lnTo>
                  <a:lnTo>
                    <a:pt x="193612" y="921183"/>
                  </a:lnTo>
                  <a:lnTo>
                    <a:pt x="159419" y="891063"/>
                  </a:lnTo>
                  <a:lnTo>
                    <a:pt x="128010" y="858274"/>
                  </a:lnTo>
                  <a:lnTo>
                    <a:pt x="99577" y="822999"/>
                  </a:lnTo>
                  <a:lnTo>
                    <a:pt x="74311" y="785424"/>
                  </a:lnTo>
                  <a:lnTo>
                    <a:pt x="52406" y="745732"/>
                  </a:lnTo>
                  <a:lnTo>
                    <a:pt x="34052" y="704107"/>
                  </a:lnTo>
                  <a:lnTo>
                    <a:pt x="19442" y="660735"/>
                  </a:lnTo>
                  <a:lnTo>
                    <a:pt x="8769" y="615798"/>
                  </a:lnTo>
                  <a:lnTo>
                    <a:pt x="2224" y="569481"/>
                  </a:lnTo>
                  <a:lnTo>
                    <a:pt x="0" y="521969"/>
                  </a:lnTo>
                  <a:lnTo>
                    <a:pt x="2224" y="474458"/>
                  </a:lnTo>
                  <a:lnTo>
                    <a:pt x="8769" y="428141"/>
                  </a:lnTo>
                  <a:lnTo>
                    <a:pt x="19442" y="383204"/>
                  </a:lnTo>
                  <a:lnTo>
                    <a:pt x="34052" y="339832"/>
                  </a:lnTo>
                  <a:lnTo>
                    <a:pt x="52406" y="298207"/>
                  </a:lnTo>
                  <a:lnTo>
                    <a:pt x="74311" y="258515"/>
                  </a:lnTo>
                  <a:lnTo>
                    <a:pt x="99577" y="220940"/>
                  </a:lnTo>
                  <a:lnTo>
                    <a:pt x="128010" y="185665"/>
                  </a:lnTo>
                  <a:lnTo>
                    <a:pt x="159419" y="152876"/>
                  </a:lnTo>
                  <a:lnTo>
                    <a:pt x="193612" y="122756"/>
                  </a:lnTo>
                  <a:lnTo>
                    <a:pt x="230395" y="95489"/>
                  </a:lnTo>
                  <a:lnTo>
                    <a:pt x="269578" y="71261"/>
                  </a:lnTo>
                  <a:lnTo>
                    <a:pt x="310968" y="50254"/>
                  </a:lnTo>
                  <a:lnTo>
                    <a:pt x="354372" y="32654"/>
                  </a:lnTo>
                  <a:lnTo>
                    <a:pt x="399600" y="18644"/>
                  </a:lnTo>
                  <a:lnTo>
                    <a:pt x="446457" y="8409"/>
                  </a:lnTo>
                  <a:lnTo>
                    <a:pt x="494754" y="2132"/>
                  </a:lnTo>
                  <a:lnTo>
                    <a:pt x="544296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18566" y="3094735"/>
            <a:ext cx="2628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M</a:t>
            </a:r>
            <a:r>
              <a:rPr sz="3600" b="1" spc="-5" dirty="0">
                <a:solidFill>
                  <a:srgbClr val="FF1A1A"/>
                </a:solidFill>
                <a:latin typeface="Comic Sans MS"/>
                <a:cs typeface="Comic Sans MS"/>
              </a:rPr>
              <a:t>a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in</a:t>
            </a:r>
            <a:r>
              <a:rPr sz="3600" b="1" spc="-70" dirty="0">
                <a:solidFill>
                  <a:srgbClr val="002F5F"/>
                </a:solidFill>
                <a:latin typeface="Comic Sans MS"/>
                <a:cs typeface="Comic Sans MS"/>
              </a:rPr>
              <a:t> 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Cla</a:t>
            </a:r>
            <a:r>
              <a:rPr sz="3600" b="1" spc="-5" dirty="0">
                <a:solidFill>
                  <a:srgbClr val="FF1A1A"/>
                </a:solidFill>
                <a:latin typeface="Comic Sans MS"/>
                <a:cs typeface="Comic Sans MS"/>
              </a:rPr>
              <a:t>u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se</a:t>
            </a:r>
            <a:endParaRPr sz="3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465064" y="2566416"/>
            <a:ext cx="3708400" cy="1714500"/>
            <a:chOff x="5465064" y="2566416"/>
            <a:chExt cx="3708400" cy="1714500"/>
          </a:xfrm>
        </p:grpSpPr>
        <p:sp>
          <p:nvSpPr>
            <p:cNvPr id="28" name="object 28"/>
            <p:cNvSpPr/>
            <p:nvPr/>
          </p:nvSpPr>
          <p:spPr>
            <a:xfrm>
              <a:off x="5465064" y="2566416"/>
              <a:ext cx="3678936" cy="17144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24144" y="2825496"/>
              <a:ext cx="3420110" cy="1196340"/>
            </a:xfrm>
            <a:custGeom>
              <a:avLst/>
              <a:gdLst/>
              <a:ahLst/>
              <a:cxnLst/>
              <a:rect l="l" t="t" r="r" b="b"/>
              <a:pathLst>
                <a:path w="3420109" h="1196339">
                  <a:moveTo>
                    <a:pt x="2869691" y="0"/>
                  </a:moveTo>
                  <a:lnTo>
                    <a:pt x="550163" y="0"/>
                  </a:lnTo>
                  <a:lnTo>
                    <a:pt x="505050" y="1983"/>
                  </a:lnTo>
                  <a:lnTo>
                    <a:pt x="460939" y="7829"/>
                  </a:lnTo>
                  <a:lnTo>
                    <a:pt x="417973" y="17386"/>
                  </a:lnTo>
                  <a:lnTo>
                    <a:pt x="376293" y="30498"/>
                  </a:lnTo>
                  <a:lnTo>
                    <a:pt x="336041" y="47011"/>
                  </a:lnTo>
                  <a:lnTo>
                    <a:pt x="297359" y="66772"/>
                  </a:lnTo>
                  <a:lnTo>
                    <a:pt x="260389" y="89627"/>
                  </a:lnTo>
                  <a:lnTo>
                    <a:pt x="225271" y="115421"/>
                  </a:lnTo>
                  <a:lnTo>
                    <a:pt x="192148" y="144001"/>
                  </a:lnTo>
                  <a:lnTo>
                    <a:pt x="161162" y="175212"/>
                  </a:lnTo>
                  <a:lnTo>
                    <a:pt x="132455" y="208900"/>
                  </a:lnTo>
                  <a:lnTo>
                    <a:pt x="106167" y="244912"/>
                  </a:lnTo>
                  <a:lnTo>
                    <a:pt x="82442" y="283094"/>
                  </a:lnTo>
                  <a:lnTo>
                    <a:pt x="61420" y="323291"/>
                  </a:lnTo>
                  <a:lnTo>
                    <a:pt x="43243" y="365349"/>
                  </a:lnTo>
                  <a:lnTo>
                    <a:pt x="28053" y="409114"/>
                  </a:lnTo>
                  <a:lnTo>
                    <a:pt x="15992" y="454433"/>
                  </a:lnTo>
                  <a:lnTo>
                    <a:pt x="7202" y="501151"/>
                  </a:lnTo>
                  <a:lnTo>
                    <a:pt x="1824" y="549115"/>
                  </a:lnTo>
                  <a:lnTo>
                    <a:pt x="0" y="598169"/>
                  </a:lnTo>
                  <a:lnTo>
                    <a:pt x="1824" y="647224"/>
                  </a:lnTo>
                  <a:lnTo>
                    <a:pt x="7202" y="695188"/>
                  </a:lnTo>
                  <a:lnTo>
                    <a:pt x="15992" y="741906"/>
                  </a:lnTo>
                  <a:lnTo>
                    <a:pt x="28053" y="787225"/>
                  </a:lnTo>
                  <a:lnTo>
                    <a:pt x="43243" y="830990"/>
                  </a:lnTo>
                  <a:lnTo>
                    <a:pt x="61420" y="873048"/>
                  </a:lnTo>
                  <a:lnTo>
                    <a:pt x="82442" y="913245"/>
                  </a:lnTo>
                  <a:lnTo>
                    <a:pt x="106167" y="951427"/>
                  </a:lnTo>
                  <a:lnTo>
                    <a:pt x="132455" y="987439"/>
                  </a:lnTo>
                  <a:lnTo>
                    <a:pt x="161163" y="1021127"/>
                  </a:lnTo>
                  <a:lnTo>
                    <a:pt x="192148" y="1052338"/>
                  </a:lnTo>
                  <a:lnTo>
                    <a:pt x="225271" y="1080918"/>
                  </a:lnTo>
                  <a:lnTo>
                    <a:pt x="260389" y="1106712"/>
                  </a:lnTo>
                  <a:lnTo>
                    <a:pt x="297359" y="1129567"/>
                  </a:lnTo>
                  <a:lnTo>
                    <a:pt x="336042" y="1149328"/>
                  </a:lnTo>
                  <a:lnTo>
                    <a:pt x="376293" y="1165841"/>
                  </a:lnTo>
                  <a:lnTo>
                    <a:pt x="417973" y="1178953"/>
                  </a:lnTo>
                  <a:lnTo>
                    <a:pt x="460939" y="1188510"/>
                  </a:lnTo>
                  <a:lnTo>
                    <a:pt x="505050" y="1194356"/>
                  </a:lnTo>
                  <a:lnTo>
                    <a:pt x="550163" y="1196339"/>
                  </a:lnTo>
                  <a:lnTo>
                    <a:pt x="2869691" y="1196339"/>
                  </a:lnTo>
                  <a:lnTo>
                    <a:pt x="2914805" y="1194356"/>
                  </a:lnTo>
                  <a:lnTo>
                    <a:pt x="2958916" y="1188510"/>
                  </a:lnTo>
                  <a:lnTo>
                    <a:pt x="3001882" y="1178953"/>
                  </a:lnTo>
                  <a:lnTo>
                    <a:pt x="3043562" y="1165841"/>
                  </a:lnTo>
                  <a:lnTo>
                    <a:pt x="3083814" y="1149328"/>
                  </a:lnTo>
                  <a:lnTo>
                    <a:pt x="3122496" y="1129567"/>
                  </a:lnTo>
                  <a:lnTo>
                    <a:pt x="3159466" y="1106712"/>
                  </a:lnTo>
                  <a:lnTo>
                    <a:pt x="3194584" y="1080918"/>
                  </a:lnTo>
                  <a:lnTo>
                    <a:pt x="3227707" y="1052338"/>
                  </a:lnTo>
                  <a:lnTo>
                    <a:pt x="3258693" y="1021127"/>
                  </a:lnTo>
                  <a:lnTo>
                    <a:pt x="3287400" y="987439"/>
                  </a:lnTo>
                  <a:lnTo>
                    <a:pt x="3313688" y="951427"/>
                  </a:lnTo>
                  <a:lnTo>
                    <a:pt x="3337413" y="913245"/>
                  </a:lnTo>
                  <a:lnTo>
                    <a:pt x="3358435" y="873048"/>
                  </a:lnTo>
                  <a:lnTo>
                    <a:pt x="3376612" y="830990"/>
                  </a:lnTo>
                  <a:lnTo>
                    <a:pt x="3391802" y="787225"/>
                  </a:lnTo>
                  <a:lnTo>
                    <a:pt x="3403863" y="741906"/>
                  </a:lnTo>
                  <a:lnTo>
                    <a:pt x="3412653" y="695188"/>
                  </a:lnTo>
                  <a:lnTo>
                    <a:pt x="3418031" y="647224"/>
                  </a:lnTo>
                  <a:lnTo>
                    <a:pt x="3419855" y="598169"/>
                  </a:lnTo>
                  <a:lnTo>
                    <a:pt x="3418031" y="549115"/>
                  </a:lnTo>
                  <a:lnTo>
                    <a:pt x="3412653" y="501151"/>
                  </a:lnTo>
                  <a:lnTo>
                    <a:pt x="3403863" y="454433"/>
                  </a:lnTo>
                  <a:lnTo>
                    <a:pt x="3391802" y="409114"/>
                  </a:lnTo>
                  <a:lnTo>
                    <a:pt x="3376612" y="365349"/>
                  </a:lnTo>
                  <a:lnTo>
                    <a:pt x="3358435" y="323291"/>
                  </a:lnTo>
                  <a:lnTo>
                    <a:pt x="3337413" y="283094"/>
                  </a:lnTo>
                  <a:lnTo>
                    <a:pt x="3313688" y="244912"/>
                  </a:lnTo>
                  <a:lnTo>
                    <a:pt x="3287400" y="208900"/>
                  </a:lnTo>
                  <a:lnTo>
                    <a:pt x="3258692" y="175212"/>
                  </a:lnTo>
                  <a:lnTo>
                    <a:pt x="3227707" y="144001"/>
                  </a:lnTo>
                  <a:lnTo>
                    <a:pt x="3194584" y="115421"/>
                  </a:lnTo>
                  <a:lnTo>
                    <a:pt x="3159466" y="89627"/>
                  </a:lnTo>
                  <a:lnTo>
                    <a:pt x="3122496" y="66772"/>
                  </a:lnTo>
                  <a:lnTo>
                    <a:pt x="3083813" y="47011"/>
                  </a:lnTo>
                  <a:lnTo>
                    <a:pt x="3043562" y="30498"/>
                  </a:lnTo>
                  <a:lnTo>
                    <a:pt x="3001882" y="17386"/>
                  </a:lnTo>
                  <a:lnTo>
                    <a:pt x="2958916" y="7829"/>
                  </a:lnTo>
                  <a:lnTo>
                    <a:pt x="2914805" y="1983"/>
                  </a:lnTo>
                  <a:lnTo>
                    <a:pt x="2869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24144" y="2825496"/>
              <a:ext cx="3420110" cy="1196340"/>
            </a:xfrm>
            <a:custGeom>
              <a:avLst/>
              <a:gdLst/>
              <a:ahLst/>
              <a:cxnLst/>
              <a:rect l="l" t="t" r="r" b="b"/>
              <a:pathLst>
                <a:path w="3420109" h="1196339">
                  <a:moveTo>
                    <a:pt x="550163" y="0"/>
                  </a:moveTo>
                  <a:lnTo>
                    <a:pt x="2869691" y="0"/>
                  </a:lnTo>
                  <a:lnTo>
                    <a:pt x="2914805" y="1983"/>
                  </a:lnTo>
                  <a:lnTo>
                    <a:pt x="2958916" y="7829"/>
                  </a:lnTo>
                  <a:lnTo>
                    <a:pt x="3001882" y="17386"/>
                  </a:lnTo>
                  <a:lnTo>
                    <a:pt x="3043562" y="30498"/>
                  </a:lnTo>
                  <a:lnTo>
                    <a:pt x="3083813" y="47011"/>
                  </a:lnTo>
                  <a:lnTo>
                    <a:pt x="3122496" y="66772"/>
                  </a:lnTo>
                  <a:lnTo>
                    <a:pt x="3159466" y="89627"/>
                  </a:lnTo>
                  <a:lnTo>
                    <a:pt x="3194584" y="115421"/>
                  </a:lnTo>
                  <a:lnTo>
                    <a:pt x="3227707" y="144001"/>
                  </a:lnTo>
                  <a:lnTo>
                    <a:pt x="3258692" y="175212"/>
                  </a:lnTo>
                  <a:lnTo>
                    <a:pt x="3287400" y="208900"/>
                  </a:lnTo>
                  <a:lnTo>
                    <a:pt x="3313688" y="244912"/>
                  </a:lnTo>
                  <a:lnTo>
                    <a:pt x="3337413" y="283094"/>
                  </a:lnTo>
                  <a:lnTo>
                    <a:pt x="3358435" y="323291"/>
                  </a:lnTo>
                  <a:lnTo>
                    <a:pt x="3376612" y="365349"/>
                  </a:lnTo>
                  <a:lnTo>
                    <a:pt x="3391802" y="409114"/>
                  </a:lnTo>
                  <a:lnTo>
                    <a:pt x="3403863" y="454433"/>
                  </a:lnTo>
                  <a:lnTo>
                    <a:pt x="3412653" y="501151"/>
                  </a:lnTo>
                  <a:lnTo>
                    <a:pt x="3418031" y="549115"/>
                  </a:lnTo>
                  <a:lnTo>
                    <a:pt x="3419855" y="598169"/>
                  </a:lnTo>
                  <a:lnTo>
                    <a:pt x="3418031" y="647224"/>
                  </a:lnTo>
                  <a:lnTo>
                    <a:pt x="3412653" y="695188"/>
                  </a:lnTo>
                  <a:lnTo>
                    <a:pt x="3403863" y="741906"/>
                  </a:lnTo>
                  <a:lnTo>
                    <a:pt x="3391802" y="787225"/>
                  </a:lnTo>
                  <a:lnTo>
                    <a:pt x="3376612" y="830990"/>
                  </a:lnTo>
                  <a:lnTo>
                    <a:pt x="3358435" y="873048"/>
                  </a:lnTo>
                  <a:lnTo>
                    <a:pt x="3337413" y="913245"/>
                  </a:lnTo>
                  <a:lnTo>
                    <a:pt x="3313688" y="951427"/>
                  </a:lnTo>
                  <a:lnTo>
                    <a:pt x="3287400" y="987439"/>
                  </a:lnTo>
                  <a:lnTo>
                    <a:pt x="3258693" y="1021127"/>
                  </a:lnTo>
                  <a:lnTo>
                    <a:pt x="3227707" y="1052338"/>
                  </a:lnTo>
                  <a:lnTo>
                    <a:pt x="3194584" y="1080918"/>
                  </a:lnTo>
                  <a:lnTo>
                    <a:pt x="3159466" y="1106712"/>
                  </a:lnTo>
                  <a:lnTo>
                    <a:pt x="3122496" y="1129567"/>
                  </a:lnTo>
                  <a:lnTo>
                    <a:pt x="3083814" y="1149328"/>
                  </a:lnTo>
                  <a:lnTo>
                    <a:pt x="3043562" y="1165841"/>
                  </a:lnTo>
                  <a:lnTo>
                    <a:pt x="3001882" y="1178953"/>
                  </a:lnTo>
                  <a:lnTo>
                    <a:pt x="2958916" y="1188510"/>
                  </a:lnTo>
                  <a:lnTo>
                    <a:pt x="2914805" y="1194356"/>
                  </a:lnTo>
                  <a:lnTo>
                    <a:pt x="2869691" y="1196339"/>
                  </a:lnTo>
                  <a:lnTo>
                    <a:pt x="550163" y="1196339"/>
                  </a:lnTo>
                  <a:lnTo>
                    <a:pt x="505050" y="1194356"/>
                  </a:lnTo>
                  <a:lnTo>
                    <a:pt x="460939" y="1188510"/>
                  </a:lnTo>
                  <a:lnTo>
                    <a:pt x="417973" y="1178953"/>
                  </a:lnTo>
                  <a:lnTo>
                    <a:pt x="376293" y="1165841"/>
                  </a:lnTo>
                  <a:lnTo>
                    <a:pt x="336042" y="1149328"/>
                  </a:lnTo>
                  <a:lnTo>
                    <a:pt x="297359" y="1129567"/>
                  </a:lnTo>
                  <a:lnTo>
                    <a:pt x="260389" y="1106712"/>
                  </a:lnTo>
                  <a:lnTo>
                    <a:pt x="225271" y="1080918"/>
                  </a:lnTo>
                  <a:lnTo>
                    <a:pt x="192148" y="1052338"/>
                  </a:lnTo>
                  <a:lnTo>
                    <a:pt x="161163" y="1021127"/>
                  </a:lnTo>
                  <a:lnTo>
                    <a:pt x="132455" y="987439"/>
                  </a:lnTo>
                  <a:lnTo>
                    <a:pt x="106167" y="951427"/>
                  </a:lnTo>
                  <a:lnTo>
                    <a:pt x="82442" y="913245"/>
                  </a:lnTo>
                  <a:lnTo>
                    <a:pt x="61420" y="873048"/>
                  </a:lnTo>
                  <a:lnTo>
                    <a:pt x="43243" y="830990"/>
                  </a:lnTo>
                  <a:lnTo>
                    <a:pt x="28053" y="787225"/>
                  </a:lnTo>
                  <a:lnTo>
                    <a:pt x="15992" y="741906"/>
                  </a:lnTo>
                  <a:lnTo>
                    <a:pt x="7202" y="695188"/>
                  </a:lnTo>
                  <a:lnTo>
                    <a:pt x="1824" y="647224"/>
                  </a:lnTo>
                  <a:lnTo>
                    <a:pt x="0" y="598169"/>
                  </a:lnTo>
                  <a:lnTo>
                    <a:pt x="1824" y="549115"/>
                  </a:lnTo>
                  <a:lnTo>
                    <a:pt x="7202" y="501151"/>
                  </a:lnTo>
                  <a:lnTo>
                    <a:pt x="15992" y="454433"/>
                  </a:lnTo>
                  <a:lnTo>
                    <a:pt x="28053" y="409114"/>
                  </a:lnTo>
                  <a:lnTo>
                    <a:pt x="43243" y="365349"/>
                  </a:lnTo>
                  <a:lnTo>
                    <a:pt x="61420" y="323291"/>
                  </a:lnTo>
                  <a:lnTo>
                    <a:pt x="82442" y="283094"/>
                  </a:lnTo>
                  <a:lnTo>
                    <a:pt x="106167" y="244912"/>
                  </a:lnTo>
                  <a:lnTo>
                    <a:pt x="132455" y="208900"/>
                  </a:lnTo>
                  <a:lnTo>
                    <a:pt x="161162" y="175212"/>
                  </a:lnTo>
                  <a:lnTo>
                    <a:pt x="192148" y="144001"/>
                  </a:lnTo>
                  <a:lnTo>
                    <a:pt x="225271" y="115421"/>
                  </a:lnTo>
                  <a:lnTo>
                    <a:pt x="260389" y="89627"/>
                  </a:lnTo>
                  <a:lnTo>
                    <a:pt x="297359" y="66772"/>
                  </a:lnTo>
                  <a:lnTo>
                    <a:pt x="336041" y="47011"/>
                  </a:lnTo>
                  <a:lnTo>
                    <a:pt x="376293" y="30498"/>
                  </a:lnTo>
                  <a:lnTo>
                    <a:pt x="417973" y="17386"/>
                  </a:lnTo>
                  <a:lnTo>
                    <a:pt x="460939" y="7829"/>
                  </a:lnTo>
                  <a:lnTo>
                    <a:pt x="505050" y="1983"/>
                  </a:lnTo>
                  <a:lnTo>
                    <a:pt x="550163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098285" y="2840228"/>
            <a:ext cx="26739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6430" marR="5080" indent="-63436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2F5F"/>
                </a:solidFill>
                <a:latin typeface="Comic Sans MS"/>
                <a:cs typeface="Comic Sans MS"/>
              </a:rPr>
              <a:t>S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u</a:t>
            </a:r>
            <a:r>
              <a:rPr sz="3600" b="1" dirty="0">
                <a:solidFill>
                  <a:srgbClr val="FF1A1A"/>
                </a:solidFill>
                <a:latin typeface="Comic Sans MS"/>
                <a:cs typeface="Comic Sans MS"/>
              </a:rPr>
              <a:t>b</a:t>
            </a:r>
            <a:r>
              <a:rPr sz="3600" b="1" dirty="0">
                <a:solidFill>
                  <a:srgbClr val="002F5F"/>
                </a:solidFill>
                <a:latin typeface="Comic Sans MS"/>
                <a:cs typeface="Comic Sans MS"/>
              </a:rPr>
              <a:t>ord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i</a:t>
            </a:r>
            <a:r>
              <a:rPr sz="3600" b="1" spc="-5" dirty="0">
                <a:solidFill>
                  <a:srgbClr val="FF1A1A"/>
                </a:solidFill>
                <a:latin typeface="Comic Sans MS"/>
                <a:cs typeface="Comic Sans MS"/>
              </a:rPr>
              <a:t>n</a:t>
            </a:r>
            <a:r>
              <a:rPr sz="3600" b="1" dirty="0">
                <a:solidFill>
                  <a:srgbClr val="002F5F"/>
                </a:solidFill>
                <a:latin typeface="Comic Sans MS"/>
                <a:cs typeface="Comic Sans MS"/>
              </a:rPr>
              <a:t>ate  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Cla</a:t>
            </a:r>
            <a:r>
              <a:rPr sz="3600" b="1" spc="-5" dirty="0">
                <a:solidFill>
                  <a:srgbClr val="FF1A1A"/>
                </a:solidFill>
                <a:latin typeface="Comic Sans MS"/>
                <a:cs typeface="Comic Sans MS"/>
              </a:rPr>
              <a:t>u</a:t>
            </a:r>
            <a:r>
              <a:rPr sz="3600" b="1" spc="-5" dirty="0">
                <a:solidFill>
                  <a:srgbClr val="002F5F"/>
                </a:solidFill>
                <a:latin typeface="Comic Sans MS"/>
                <a:cs typeface="Comic Sans MS"/>
              </a:rPr>
              <a:t>se</a:t>
            </a:r>
            <a:endParaRPr sz="3600">
              <a:latin typeface="Comic Sans MS"/>
              <a:cs typeface="Comic Sans M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223260" y="5437630"/>
            <a:ext cx="3165475" cy="1420495"/>
            <a:chOff x="3223260" y="5437630"/>
            <a:chExt cx="3165475" cy="1420495"/>
          </a:xfrm>
        </p:grpSpPr>
        <p:sp>
          <p:nvSpPr>
            <p:cNvPr id="33" name="object 33"/>
            <p:cNvSpPr/>
            <p:nvPr/>
          </p:nvSpPr>
          <p:spPr>
            <a:xfrm>
              <a:off x="3223260" y="5437630"/>
              <a:ext cx="3165348" cy="14203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82340" y="5696712"/>
              <a:ext cx="2647315" cy="1007744"/>
            </a:xfrm>
            <a:custGeom>
              <a:avLst/>
              <a:gdLst/>
              <a:ahLst/>
              <a:cxnLst/>
              <a:rect l="l" t="t" r="r" b="b"/>
              <a:pathLst>
                <a:path w="2647315" h="1007745">
                  <a:moveTo>
                    <a:pt x="2221357" y="0"/>
                  </a:moveTo>
                  <a:lnTo>
                    <a:pt x="425831" y="0"/>
                  </a:lnTo>
                  <a:lnTo>
                    <a:pt x="382288" y="2600"/>
                  </a:lnTo>
                  <a:lnTo>
                    <a:pt x="340004" y="10232"/>
                  </a:lnTo>
                  <a:lnTo>
                    <a:pt x="299192" y="22644"/>
                  </a:lnTo>
                  <a:lnTo>
                    <a:pt x="260068" y="39581"/>
                  </a:lnTo>
                  <a:lnTo>
                    <a:pt x="222844" y="60790"/>
                  </a:lnTo>
                  <a:lnTo>
                    <a:pt x="187734" y="86019"/>
                  </a:lnTo>
                  <a:lnTo>
                    <a:pt x="154952" y="115014"/>
                  </a:lnTo>
                  <a:lnTo>
                    <a:pt x="124713" y="147523"/>
                  </a:lnTo>
                  <a:lnTo>
                    <a:pt x="97231" y="183291"/>
                  </a:lnTo>
                  <a:lnTo>
                    <a:pt x="72718" y="222066"/>
                  </a:lnTo>
                  <a:lnTo>
                    <a:pt x="51390" y="263595"/>
                  </a:lnTo>
                  <a:lnTo>
                    <a:pt x="33460" y="307624"/>
                  </a:lnTo>
                  <a:lnTo>
                    <a:pt x="19142" y="353900"/>
                  </a:lnTo>
                  <a:lnTo>
                    <a:pt x="8650" y="402171"/>
                  </a:lnTo>
                  <a:lnTo>
                    <a:pt x="2198" y="452182"/>
                  </a:lnTo>
                  <a:lnTo>
                    <a:pt x="0" y="503681"/>
                  </a:lnTo>
                  <a:lnTo>
                    <a:pt x="2198" y="555181"/>
                  </a:lnTo>
                  <a:lnTo>
                    <a:pt x="8650" y="605192"/>
                  </a:lnTo>
                  <a:lnTo>
                    <a:pt x="19142" y="653463"/>
                  </a:lnTo>
                  <a:lnTo>
                    <a:pt x="33460" y="699739"/>
                  </a:lnTo>
                  <a:lnTo>
                    <a:pt x="51390" y="743768"/>
                  </a:lnTo>
                  <a:lnTo>
                    <a:pt x="72718" y="785297"/>
                  </a:lnTo>
                  <a:lnTo>
                    <a:pt x="97231" y="824072"/>
                  </a:lnTo>
                  <a:lnTo>
                    <a:pt x="124713" y="859840"/>
                  </a:lnTo>
                  <a:lnTo>
                    <a:pt x="154952" y="892349"/>
                  </a:lnTo>
                  <a:lnTo>
                    <a:pt x="187734" y="921344"/>
                  </a:lnTo>
                  <a:lnTo>
                    <a:pt x="222844" y="946573"/>
                  </a:lnTo>
                  <a:lnTo>
                    <a:pt x="260068" y="967782"/>
                  </a:lnTo>
                  <a:lnTo>
                    <a:pt x="299192" y="984719"/>
                  </a:lnTo>
                  <a:lnTo>
                    <a:pt x="340004" y="997131"/>
                  </a:lnTo>
                  <a:lnTo>
                    <a:pt x="382288" y="1004763"/>
                  </a:lnTo>
                  <a:lnTo>
                    <a:pt x="425831" y="1007363"/>
                  </a:lnTo>
                  <a:lnTo>
                    <a:pt x="2221357" y="1007363"/>
                  </a:lnTo>
                  <a:lnTo>
                    <a:pt x="2264899" y="1004763"/>
                  </a:lnTo>
                  <a:lnTo>
                    <a:pt x="2307183" y="997131"/>
                  </a:lnTo>
                  <a:lnTo>
                    <a:pt x="2347995" y="984719"/>
                  </a:lnTo>
                  <a:lnTo>
                    <a:pt x="2387119" y="967782"/>
                  </a:lnTo>
                  <a:lnTo>
                    <a:pt x="2424343" y="946573"/>
                  </a:lnTo>
                  <a:lnTo>
                    <a:pt x="2459453" y="921344"/>
                  </a:lnTo>
                  <a:lnTo>
                    <a:pt x="2492235" y="892349"/>
                  </a:lnTo>
                  <a:lnTo>
                    <a:pt x="2522474" y="859840"/>
                  </a:lnTo>
                  <a:lnTo>
                    <a:pt x="2549956" y="824072"/>
                  </a:lnTo>
                  <a:lnTo>
                    <a:pt x="2574469" y="785297"/>
                  </a:lnTo>
                  <a:lnTo>
                    <a:pt x="2595797" y="743768"/>
                  </a:lnTo>
                  <a:lnTo>
                    <a:pt x="2613727" y="699739"/>
                  </a:lnTo>
                  <a:lnTo>
                    <a:pt x="2628045" y="653463"/>
                  </a:lnTo>
                  <a:lnTo>
                    <a:pt x="2638537" y="605192"/>
                  </a:lnTo>
                  <a:lnTo>
                    <a:pt x="2644989" y="555181"/>
                  </a:lnTo>
                  <a:lnTo>
                    <a:pt x="2647188" y="503681"/>
                  </a:lnTo>
                  <a:lnTo>
                    <a:pt x="2644989" y="452182"/>
                  </a:lnTo>
                  <a:lnTo>
                    <a:pt x="2638537" y="402171"/>
                  </a:lnTo>
                  <a:lnTo>
                    <a:pt x="2628045" y="353900"/>
                  </a:lnTo>
                  <a:lnTo>
                    <a:pt x="2613727" y="307624"/>
                  </a:lnTo>
                  <a:lnTo>
                    <a:pt x="2595797" y="263595"/>
                  </a:lnTo>
                  <a:lnTo>
                    <a:pt x="2574469" y="222066"/>
                  </a:lnTo>
                  <a:lnTo>
                    <a:pt x="2549956" y="183291"/>
                  </a:lnTo>
                  <a:lnTo>
                    <a:pt x="2522473" y="147523"/>
                  </a:lnTo>
                  <a:lnTo>
                    <a:pt x="2492235" y="115014"/>
                  </a:lnTo>
                  <a:lnTo>
                    <a:pt x="2459453" y="86019"/>
                  </a:lnTo>
                  <a:lnTo>
                    <a:pt x="2424343" y="60790"/>
                  </a:lnTo>
                  <a:lnTo>
                    <a:pt x="2387119" y="39581"/>
                  </a:lnTo>
                  <a:lnTo>
                    <a:pt x="2347995" y="22644"/>
                  </a:lnTo>
                  <a:lnTo>
                    <a:pt x="2307183" y="10232"/>
                  </a:lnTo>
                  <a:lnTo>
                    <a:pt x="2264899" y="2600"/>
                  </a:lnTo>
                  <a:lnTo>
                    <a:pt x="22213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82340" y="5696712"/>
              <a:ext cx="2647315" cy="1007744"/>
            </a:xfrm>
            <a:custGeom>
              <a:avLst/>
              <a:gdLst/>
              <a:ahLst/>
              <a:cxnLst/>
              <a:rect l="l" t="t" r="r" b="b"/>
              <a:pathLst>
                <a:path w="2647315" h="1007745">
                  <a:moveTo>
                    <a:pt x="425831" y="0"/>
                  </a:moveTo>
                  <a:lnTo>
                    <a:pt x="2221357" y="0"/>
                  </a:lnTo>
                  <a:lnTo>
                    <a:pt x="2264899" y="2600"/>
                  </a:lnTo>
                  <a:lnTo>
                    <a:pt x="2307183" y="10232"/>
                  </a:lnTo>
                  <a:lnTo>
                    <a:pt x="2347995" y="22644"/>
                  </a:lnTo>
                  <a:lnTo>
                    <a:pt x="2387119" y="39581"/>
                  </a:lnTo>
                  <a:lnTo>
                    <a:pt x="2424343" y="60790"/>
                  </a:lnTo>
                  <a:lnTo>
                    <a:pt x="2459453" y="86019"/>
                  </a:lnTo>
                  <a:lnTo>
                    <a:pt x="2492235" y="115014"/>
                  </a:lnTo>
                  <a:lnTo>
                    <a:pt x="2522473" y="147523"/>
                  </a:lnTo>
                  <a:lnTo>
                    <a:pt x="2549956" y="183291"/>
                  </a:lnTo>
                  <a:lnTo>
                    <a:pt x="2574469" y="222066"/>
                  </a:lnTo>
                  <a:lnTo>
                    <a:pt x="2595797" y="263595"/>
                  </a:lnTo>
                  <a:lnTo>
                    <a:pt x="2613727" y="307624"/>
                  </a:lnTo>
                  <a:lnTo>
                    <a:pt x="2628045" y="353900"/>
                  </a:lnTo>
                  <a:lnTo>
                    <a:pt x="2638537" y="402171"/>
                  </a:lnTo>
                  <a:lnTo>
                    <a:pt x="2644989" y="452182"/>
                  </a:lnTo>
                  <a:lnTo>
                    <a:pt x="2647188" y="503681"/>
                  </a:lnTo>
                  <a:lnTo>
                    <a:pt x="2644989" y="555181"/>
                  </a:lnTo>
                  <a:lnTo>
                    <a:pt x="2638537" y="605192"/>
                  </a:lnTo>
                  <a:lnTo>
                    <a:pt x="2628045" y="653463"/>
                  </a:lnTo>
                  <a:lnTo>
                    <a:pt x="2613727" y="699739"/>
                  </a:lnTo>
                  <a:lnTo>
                    <a:pt x="2595797" y="743768"/>
                  </a:lnTo>
                  <a:lnTo>
                    <a:pt x="2574469" y="785297"/>
                  </a:lnTo>
                  <a:lnTo>
                    <a:pt x="2549956" y="824072"/>
                  </a:lnTo>
                  <a:lnTo>
                    <a:pt x="2522474" y="859840"/>
                  </a:lnTo>
                  <a:lnTo>
                    <a:pt x="2492235" y="892349"/>
                  </a:lnTo>
                  <a:lnTo>
                    <a:pt x="2459453" y="921344"/>
                  </a:lnTo>
                  <a:lnTo>
                    <a:pt x="2424343" y="946573"/>
                  </a:lnTo>
                  <a:lnTo>
                    <a:pt x="2387119" y="967782"/>
                  </a:lnTo>
                  <a:lnTo>
                    <a:pt x="2347995" y="984719"/>
                  </a:lnTo>
                  <a:lnTo>
                    <a:pt x="2307183" y="997131"/>
                  </a:lnTo>
                  <a:lnTo>
                    <a:pt x="2264899" y="1004763"/>
                  </a:lnTo>
                  <a:lnTo>
                    <a:pt x="2221357" y="1007363"/>
                  </a:lnTo>
                  <a:lnTo>
                    <a:pt x="425831" y="1007363"/>
                  </a:lnTo>
                  <a:lnTo>
                    <a:pt x="382288" y="1004763"/>
                  </a:lnTo>
                  <a:lnTo>
                    <a:pt x="340004" y="997131"/>
                  </a:lnTo>
                  <a:lnTo>
                    <a:pt x="299192" y="984719"/>
                  </a:lnTo>
                  <a:lnTo>
                    <a:pt x="260068" y="967782"/>
                  </a:lnTo>
                  <a:lnTo>
                    <a:pt x="222844" y="946573"/>
                  </a:lnTo>
                  <a:lnTo>
                    <a:pt x="187734" y="921344"/>
                  </a:lnTo>
                  <a:lnTo>
                    <a:pt x="154952" y="892349"/>
                  </a:lnTo>
                  <a:lnTo>
                    <a:pt x="124713" y="859840"/>
                  </a:lnTo>
                  <a:lnTo>
                    <a:pt x="97231" y="824072"/>
                  </a:lnTo>
                  <a:lnTo>
                    <a:pt x="72718" y="785297"/>
                  </a:lnTo>
                  <a:lnTo>
                    <a:pt x="51390" y="743768"/>
                  </a:lnTo>
                  <a:lnTo>
                    <a:pt x="33460" y="699739"/>
                  </a:lnTo>
                  <a:lnTo>
                    <a:pt x="19142" y="653463"/>
                  </a:lnTo>
                  <a:lnTo>
                    <a:pt x="8650" y="605192"/>
                  </a:lnTo>
                  <a:lnTo>
                    <a:pt x="2198" y="555181"/>
                  </a:lnTo>
                  <a:lnTo>
                    <a:pt x="0" y="503681"/>
                  </a:lnTo>
                  <a:lnTo>
                    <a:pt x="2198" y="452182"/>
                  </a:lnTo>
                  <a:lnTo>
                    <a:pt x="8650" y="402171"/>
                  </a:lnTo>
                  <a:lnTo>
                    <a:pt x="19142" y="353900"/>
                  </a:lnTo>
                  <a:lnTo>
                    <a:pt x="33460" y="307624"/>
                  </a:lnTo>
                  <a:lnTo>
                    <a:pt x="51390" y="263595"/>
                  </a:lnTo>
                  <a:lnTo>
                    <a:pt x="72718" y="222066"/>
                  </a:lnTo>
                  <a:lnTo>
                    <a:pt x="97231" y="183291"/>
                  </a:lnTo>
                  <a:lnTo>
                    <a:pt x="124713" y="147523"/>
                  </a:lnTo>
                  <a:lnTo>
                    <a:pt x="154952" y="115014"/>
                  </a:lnTo>
                  <a:lnTo>
                    <a:pt x="187734" y="86019"/>
                  </a:lnTo>
                  <a:lnTo>
                    <a:pt x="222844" y="60790"/>
                  </a:lnTo>
                  <a:lnTo>
                    <a:pt x="260068" y="39581"/>
                  </a:lnTo>
                  <a:lnTo>
                    <a:pt x="299192" y="22644"/>
                  </a:lnTo>
                  <a:lnTo>
                    <a:pt x="340004" y="10232"/>
                  </a:lnTo>
                  <a:lnTo>
                    <a:pt x="382288" y="2600"/>
                  </a:lnTo>
                  <a:lnTo>
                    <a:pt x="425831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858895" y="5679744"/>
            <a:ext cx="18942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4010" marR="5080" indent="-321945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002F5F"/>
                </a:solidFill>
                <a:latin typeface="Comic Sans MS"/>
                <a:cs typeface="Comic Sans MS"/>
              </a:rPr>
              <a:t>A</a:t>
            </a:r>
            <a:r>
              <a:rPr sz="3200" b="1" dirty="0">
                <a:solidFill>
                  <a:srgbClr val="FF1A1A"/>
                </a:solidFill>
                <a:latin typeface="Comic Sans MS"/>
                <a:cs typeface="Comic Sans MS"/>
              </a:rPr>
              <a:t>d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jec</a:t>
            </a:r>
            <a:r>
              <a:rPr sz="3200" b="1" dirty="0">
                <a:solidFill>
                  <a:srgbClr val="FF1A1A"/>
                </a:solidFill>
                <a:latin typeface="Comic Sans MS"/>
                <a:cs typeface="Comic Sans MS"/>
              </a:rPr>
              <a:t>t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ive  Cl</a:t>
            </a:r>
            <a:r>
              <a:rPr sz="3200" b="1" spc="-5" dirty="0">
                <a:solidFill>
                  <a:srgbClr val="FF1A1A"/>
                </a:solidFill>
                <a:latin typeface="Comic Sans MS"/>
                <a:cs typeface="Comic Sans MS"/>
              </a:rPr>
              <a:t>a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use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108191" y="5437630"/>
            <a:ext cx="3035935" cy="1420495"/>
            <a:chOff x="6108191" y="5437630"/>
            <a:chExt cx="3035935" cy="1420495"/>
          </a:xfrm>
        </p:grpSpPr>
        <p:sp>
          <p:nvSpPr>
            <p:cNvPr id="38" name="object 38"/>
            <p:cNvSpPr/>
            <p:nvPr/>
          </p:nvSpPr>
          <p:spPr>
            <a:xfrm>
              <a:off x="6108191" y="5437630"/>
              <a:ext cx="3035808" cy="14203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67271" y="5696712"/>
              <a:ext cx="2647315" cy="1007744"/>
            </a:xfrm>
            <a:custGeom>
              <a:avLst/>
              <a:gdLst/>
              <a:ahLst/>
              <a:cxnLst/>
              <a:rect l="l" t="t" r="r" b="b"/>
              <a:pathLst>
                <a:path w="2647315" h="1007745">
                  <a:moveTo>
                    <a:pt x="2221356" y="0"/>
                  </a:moveTo>
                  <a:lnTo>
                    <a:pt x="425830" y="0"/>
                  </a:lnTo>
                  <a:lnTo>
                    <a:pt x="382288" y="2600"/>
                  </a:lnTo>
                  <a:lnTo>
                    <a:pt x="340004" y="10232"/>
                  </a:lnTo>
                  <a:lnTo>
                    <a:pt x="299192" y="22644"/>
                  </a:lnTo>
                  <a:lnTo>
                    <a:pt x="260068" y="39581"/>
                  </a:lnTo>
                  <a:lnTo>
                    <a:pt x="222844" y="60790"/>
                  </a:lnTo>
                  <a:lnTo>
                    <a:pt x="187734" y="86019"/>
                  </a:lnTo>
                  <a:lnTo>
                    <a:pt x="154952" y="115014"/>
                  </a:lnTo>
                  <a:lnTo>
                    <a:pt x="124713" y="147523"/>
                  </a:lnTo>
                  <a:lnTo>
                    <a:pt x="97231" y="183291"/>
                  </a:lnTo>
                  <a:lnTo>
                    <a:pt x="72718" y="222066"/>
                  </a:lnTo>
                  <a:lnTo>
                    <a:pt x="51390" y="263595"/>
                  </a:lnTo>
                  <a:lnTo>
                    <a:pt x="33460" y="307624"/>
                  </a:lnTo>
                  <a:lnTo>
                    <a:pt x="19142" y="353900"/>
                  </a:lnTo>
                  <a:lnTo>
                    <a:pt x="8650" y="402171"/>
                  </a:lnTo>
                  <a:lnTo>
                    <a:pt x="2198" y="452182"/>
                  </a:lnTo>
                  <a:lnTo>
                    <a:pt x="0" y="503681"/>
                  </a:lnTo>
                  <a:lnTo>
                    <a:pt x="2198" y="555181"/>
                  </a:lnTo>
                  <a:lnTo>
                    <a:pt x="8650" y="605192"/>
                  </a:lnTo>
                  <a:lnTo>
                    <a:pt x="19142" y="653463"/>
                  </a:lnTo>
                  <a:lnTo>
                    <a:pt x="33460" y="699739"/>
                  </a:lnTo>
                  <a:lnTo>
                    <a:pt x="51390" y="743768"/>
                  </a:lnTo>
                  <a:lnTo>
                    <a:pt x="72718" y="785297"/>
                  </a:lnTo>
                  <a:lnTo>
                    <a:pt x="97231" y="824072"/>
                  </a:lnTo>
                  <a:lnTo>
                    <a:pt x="124713" y="859840"/>
                  </a:lnTo>
                  <a:lnTo>
                    <a:pt x="154952" y="892349"/>
                  </a:lnTo>
                  <a:lnTo>
                    <a:pt x="187734" y="921344"/>
                  </a:lnTo>
                  <a:lnTo>
                    <a:pt x="222844" y="946573"/>
                  </a:lnTo>
                  <a:lnTo>
                    <a:pt x="260068" y="967782"/>
                  </a:lnTo>
                  <a:lnTo>
                    <a:pt x="299192" y="984719"/>
                  </a:lnTo>
                  <a:lnTo>
                    <a:pt x="340004" y="997131"/>
                  </a:lnTo>
                  <a:lnTo>
                    <a:pt x="382288" y="1004763"/>
                  </a:lnTo>
                  <a:lnTo>
                    <a:pt x="425830" y="1007363"/>
                  </a:lnTo>
                  <a:lnTo>
                    <a:pt x="2221356" y="1007363"/>
                  </a:lnTo>
                  <a:lnTo>
                    <a:pt x="2264899" y="1004763"/>
                  </a:lnTo>
                  <a:lnTo>
                    <a:pt x="2307183" y="997131"/>
                  </a:lnTo>
                  <a:lnTo>
                    <a:pt x="2347995" y="984719"/>
                  </a:lnTo>
                  <a:lnTo>
                    <a:pt x="2387119" y="967782"/>
                  </a:lnTo>
                  <a:lnTo>
                    <a:pt x="2424343" y="946573"/>
                  </a:lnTo>
                  <a:lnTo>
                    <a:pt x="2459453" y="921344"/>
                  </a:lnTo>
                  <a:lnTo>
                    <a:pt x="2492235" y="892349"/>
                  </a:lnTo>
                  <a:lnTo>
                    <a:pt x="2522474" y="859840"/>
                  </a:lnTo>
                  <a:lnTo>
                    <a:pt x="2549956" y="824072"/>
                  </a:lnTo>
                  <a:lnTo>
                    <a:pt x="2574469" y="785297"/>
                  </a:lnTo>
                  <a:lnTo>
                    <a:pt x="2595797" y="743768"/>
                  </a:lnTo>
                  <a:lnTo>
                    <a:pt x="2613727" y="699739"/>
                  </a:lnTo>
                  <a:lnTo>
                    <a:pt x="2628045" y="653463"/>
                  </a:lnTo>
                  <a:lnTo>
                    <a:pt x="2638537" y="605192"/>
                  </a:lnTo>
                  <a:lnTo>
                    <a:pt x="2644989" y="555181"/>
                  </a:lnTo>
                  <a:lnTo>
                    <a:pt x="2647187" y="503681"/>
                  </a:lnTo>
                  <a:lnTo>
                    <a:pt x="2644989" y="452182"/>
                  </a:lnTo>
                  <a:lnTo>
                    <a:pt x="2638537" y="402171"/>
                  </a:lnTo>
                  <a:lnTo>
                    <a:pt x="2628045" y="353900"/>
                  </a:lnTo>
                  <a:lnTo>
                    <a:pt x="2613727" y="307624"/>
                  </a:lnTo>
                  <a:lnTo>
                    <a:pt x="2595797" y="263595"/>
                  </a:lnTo>
                  <a:lnTo>
                    <a:pt x="2574469" y="222066"/>
                  </a:lnTo>
                  <a:lnTo>
                    <a:pt x="2549956" y="183291"/>
                  </a:lnTo>
                  <a:lnTo>
                    <a:pt x="2522474" y="147523"/>
                  </a:lnTo>
                  <a:lnTo>
                    <a:pt x="2492235" y="115014"/>
                  </a:lnTo>
                  <a:lnTo>
                    <a:pt x="2459453" y="86019"/>
                  </a:lnTo>
                  <a:lnTo>
                    <a:pt x="2424343" y="60790"/>
                  </a:lnTo>
                  <a:lnTo>
                    <a:pt x="2387119" y="39581"/>
                  </a:lnTo>
                  <a:lnTo>
                    <a:pt x="2347995" y="22644"/>
                  </a:lnTo>
                  <a:lnTo>
                    <a:pt x="2307183" y="10232"/>
                  </a:lnTo>
                  <a:lnTo>
                    <a:pt x="2264899" y="2600"/>
                  </a:lnTo>
                  <a:lnTo>
                    <a:pt x="2221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367271" y="5696712"/>
              <a:ext cx="2647315" cy="1007744"/>
            </a:xfrm>
            <a:custGeom>
              <a:avLst/>
              <a:gdLst/>
              <a:ahLst/>
              <a:cxnLst/>
              <a:rect l="l" t="t" r="r" b="b"/>
              <a:pathLst>
                <a:path w="2647315" h="1007745">
                  <a:moveTo>
                    <a:pt x="425830" y="0"/>
                  </a:moveTo>
                  <a:lnTo>
                    <a:pt x="2221356" y="0"/>
                  </a:lnTo>
                  <a:lnTo>
                    <a:pt x="2264899" y="2600"/>
                  </a:lnTo>
                  <a:lnTo>
                    <a:pt x="2307183" y="10232"/>
                  </a:lnTo>
                  <a:lnTo>
                    <a:pt x="2347995" y="22644"/>
                  </a:lnTo>
                  <a:lnTo>
                    <a:pt x="2387119" y="39581"/>
                  </a:lnTo>
                  <a:lnTo>
                    <a:pt x="2424343" y="60790"/>
                  </a:lnTo>
                  <a:lnTo>
                    <a:pt x="2459453" y="86019"/>
                  </a:lnTo>
                  <a:lnTo>
                    <a:pt x="2492235" y="115014"/>
                  </a:lnTo>
                  <a:lnTo>
                    <a:pt x="2522474" y="147523"/>
                  </a:lnTo>
                  <a:lnTo>
                    <a:pt x="2549956" y="183291"/>
                  </a:lnTo>
                  <a:lnTo>
                    <a:pt x="2574469" y="222066"/>
                  </a:lnTo>
                  <a:lnTo>
                    <a:pt x="2595797" y="263595"/>
                  </a:lnTo>
                  <a:lnTo>
                    <a:pt x="2613727" y="307624"/>
                  </a:lnTo>
                  <a:lnTo>
                    <a:pt x="2628045" y="353900"/>
                  </a:lnTo>
                  <a:lnTo>
                    <a:pt x="2638537" y="402171"/>
                  </a:lnTo>
                  <a:lnTo>
                    <a:pt x="2644989" y="452182"/>
                  </a:lnTo>
                  <a:lnTo>
                    <a:pt x="2647187" y="503681"/>
                  </a:lnTo>
                  <a:lnTo>
                    <a:pt x="2644989" y="555181"/>
                  </a:lnTo>
                  <a:lnTo>
                    <a:pt x="2638537" y="605192"/>
                  </a:lnTo>
                  <a:lnTo>
                    <a:pt x="2628045" y="653463"/>
                  </a:lnTo>
                  <a:lnTo>
                    <a:pt x="2613727" y="699739"/>
                  </a:lnTo>
                  <a:lnTo>
                    <a:pt x="2595797" y="743768"/>
                  </a:lnTo>
                  <a:lnTo>
                    <a:pt x="2574469" y="785297"/>
                  </a:lnTo>
                  <a:lnTo>
                    <a:pt x="2549956" y="824072"/>
                  </a:lnTo>
                  <a:lnTo>
                    <a:pt x="2522474" y="859840"/>
                  </a:lnTo>
                  <a:lnTo>
                    <a:pt x="2492235" y="892349"/>
                  </a:lnTo>
                  <a:lnTo>
                    <a:pt x="2459453" y="921344"/>
                  </a:lnTo>
                  <a:lnTo>
                    <a:pt x="2424343" y="946573"/>
                  </a:lnTo>
                  <a:lnTo>
                    <a:pt x="2387119" y="967782"/>
                  </a:lnTo>
                  <a:lnTo>
                    <a:pt x="2347995" y="984719"/>
                  </a:lnTo>
                  <a:lnTo>
                    <a:pt x="2307183" y="997131"/>
                  </a:lnTo>
                  <a:lnTo>
                    <a:pt x="2264899" y="1004763"/>
                  </a:lnTo>
                  <a:lnTo>
                    <a:pt x="2221356" y="1007363"/>
                  </a:lnTo>
                  <a:lnTo>
                    <a:pt x="425830" y="1007363"/>
                  </a:lnTo>
                  <a:lnTo>
                    <a:pt x="382288" y="1004763"/>
                  </a:lnTo>
                  <a:lnTo>
                    <a:pt x="340004" y="997131"/>
                  </a:lnTo>
                  <a:lnTo>
                    <a:pt x="299192" y="984719"/>
                  </a:lnTo>
                  <a:lnTo>
                    <a:pt x="260068" y="967782"/>
                  </a:lnTo>
                  <a:lnTo>
                    <a:pt x="222844" y="946573"/>
                  </a:lnTo>
                  <a:lnTo>
                    <a:pt x="187734" y="921344"/>
                  </a:lnTo>
                  <a:lnTo>
                    <a:pt x="154952" y="892349"/>
                  </a:lnTo>
                  <a:lnTo>
                    <a:pt x="124713" y="859840"/>
                  </a:lnTo>
                  <a:lnTo>
                    <a:pt x="97231" y="824072"/>
                  </a:lnTo>
                  <a:lnTo>
                    <a:pt x="72718" y="785297"/>
                  </a:lnTo>
                  <a:lnTo>
                    <a:pt x="51390" y="743768"/>
                  </a:lnTo>
                  <a:lnTo>
                    <a:pt x="33460" y="699739"/>
                  </a:lnTo>
                  <a:lnTo>
                    <a:pt x="19142" y="653463"/>
                  </a:lnTo>
                  <a:lnTo>
                    <a:pt x="8650" y="605192"/>
                  </a:lnTo>
                  <a:lnTo>
                    <a:pt x="2198" y="555181"/>
                  </a:lnTo>
                  <a:lnTo>
                    <a:pt x="0" y="503681"/>
                  </a:lnTo>
                  <a:lnTo>
                    <a:pt x="2198" y="452182"/>
                  </a:lnTo>
                  <a:lnTo>
                    <a:pt x="8650" y="402171"/>
                  </a:lnTo>
                  <a:lnTo>
                    <a:pt x="19142" y="353900"/>
                  </a:lnTo>
                  <a:lnTo>
                    <a:pt x="33460" y="307624"/>
                  </a:lnTo>
                  <a:lnTo>
                    <a:pt x="51390" y="263595"/>
                  </a:lnTo>
                  <a:lnTo>
                    <a:pt x="72718" y="222066"/>
                  </a:lnTo>
                  <a:lnTo>
                    <a:pt x="97231" y="183291"/>
                  </a:lnTo>
                  <a:lnTo>
                    <a:pt x="124713" y="147523"/>
                  </a:lnTo>
                  <a:lnTo>
                    <a:pt x="154952" y="115014"/>
                  </a:lnTo>
                  <a:lnTo>
                    <a:pt x="187734" y="86019"/>
                  </a:lnTo>
                  <a:lnTo>
                    <a:pt x="222844" y="60790"/>
                  </a:lnTo>
                  <a:lnTo>
                    <a:pt x="260068" y="39581"/>
                  </a:lnTo>
                  <a:lnTo>
                    <a:pt x="299192" y="22644"/>
                  </a:lnTo>
                  <a:lnTo>
                    <a:pt x="340004" y="10232"/>
                  </a:lnTo>
                  <a:lnTo>
                    <a:pt x="382288" y="2600"/>
                  </a:lnTo>
                  <a:lnTo>
                    <a:pt x="425830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980046" y="5679744"/>
            <a:ext cx="14249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A</a:t>
            </a:r>
            <a:r>
              <a:rPr sz="3200" b="1" dirty="0">
                <a:solidFill>
                  <a:srgbClr val="FF1A1A"/>
                </a:solidFill>
                <a:latin typeface="Comic Sans MS"/>
                <a:cs typeface="Comic Sans MS"/>
              </a:rPr>
              <a:t>d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verb  Cla</a:t>
            </a:r>
            <a:r>
              <a:rPr sz="3200" b="1" spc="-5" dirty="0">
                <a:solidFill>
                  <a:srgbClr val="FF1A1A"/>
                </a:solidFill>
                <a:latin typeface="Comic Sans MS"/>
                <a:cs typeface="Comic Sans MS"/>
              </a:rPr>
              <a:t>u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se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49936" y="5437630"/>
            <a:ext cx="3167380" cy="1420495"/>
            <a:chOff x="249936" y="5437630"/>
            <a:chExt cx="3167380" cy="1420495"/>
          </a:xfrm>
        </p:grpSpPr>
        <p:sp>
          <p:nvSpPr>
            <p:cNvPr id="43" name="object 43"/>
            <p:cNvSpPr/>
            <p:nvPr/>
          </p:nvSpPr>
          <p:spPr>
            <a:xfrm>
              <a:off x="249936" y="5437630"/>
              <a:ext cx="3166872" cy="142036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9015" y="5696712"/>
              <a:ext cx="2649220" cy="1007744"/>
            </a:xfrm>
            <a:custGeom>
              <a:avLst/>
              <a:gdLst/>
              <a:ahLst/>
              <a:cxnLst/>
              <a:rect l="l" t="t" r="r" b="b"/>
              <a:pathLst>
                <a:path w="2649220" h="1007745">
                  <a:moveTo>
                    <a:pt x="2222627" y="0"/>
                  </a:moveTo>
                  <a:lnTo>
                    <a:pt x="426123" y="0"/>
                  </a:lnTo>
                  <a:lnTo>
                    <a:pt x="382554" y="2600"/>
                  </a:lnTo>
                  <a:lnTo>
                    <a:pt x="340243" y="10232"/>
                  </a:lnTo>
                  <a:lnTo>
                    <a:pt x="299406" y="22644"/>
                  </a:lnTo>
                  <a:lnTo>
                    <a:pt x="260255" y="39581"/>
                  </a:lnTo>
                  <a:lnTo>
                    <a:pt x="223006" y="60790"/>
                  </a:lnTo>
                  <a:lnTo>
                    <a:pt x="187872" y="86019"/>
                  </a:lnTo>
                  <a:lnTo>
                    <a:pt x="155068" y="115014"/>
                  </a:lnTo>
                  <a:lnTo>
                    <a:pt x="124807" y="147523"/>
                  </a:lnTo>
                  <a:lnTo>
                    <a:pt x="97305" y="183291"/>
                  </a:lnTo>
                  <a:lnTo>
                    <a:pt x="72774" y="222066"/>
                  </a:lnTo>
                  <a:lnTo>
                    <a:pt x="51430" y="263595"/>
                  </a:lnTo>
                  <a:lnTo>
                    <a:pt x="33486" y="307624"/>
                  </a:lnTo>
                  <a:lnTo>
                    <a:pt x="19157" y="353900"/>
                  </a:lnTo>
                  <a:lnTo>
                    <a:pt x="8657" y="402171"/>
                  </a:lnTo>
                  <a:lnTo>
                    <a:pt x="2199" y="452182"/>
                  </a:lnTo>
                  <a:lnTo>
                    <a:pt x="0" y="503681"/>
                  </a:lnTo>
                  <a:lnTo>
                    <a:pt x="2199" y="555181"/>
                  </a:lnTo>
                  <a:lnTo>
                    <a:pt x="8657" y="605192"/>
                  </a:lnTo>
                  <a:lnTo>
                    <a:pt x="19157" y="653463"/>
                  </a:lnTo>
                  <a:lnTo>
                    <a:pt x="33486" y="699739"/>
                  </a:lnTo>
                  <a:lnTo>
                    <a:pt x="51430" y="743768"/>
                  </a:lnTo>
                  <a:lnTo>
                    <a:pt x="72774" y="785297"/>
                  </a:lnTo>
                  <a:lnTo>
                    <a:pt x="97305" y="824072"/>
                  </a:lnTo>
                  <a:lnTo>
                    <a:pt x="124807" y="859840"/>
                  </a:lnTo>
                  <a:lnTo>
                    <a:pt x="155068" y="892349"/>
                  </a:lnTo>
                  <a:lnTo>
                    <a:pt x="187872" y="921344"/>
                  </a:lnTo>
                  <a:lnTo>
                    <a:pt x="223006" y="946573"/>
                  </a:lnTo>
                  <a:lnTo>
                    <a:pt x="260255" y="967782"/>
                  </a:lnTo>
                  <a:lnTo>
                    <a:pt x="299406" y="984719"/>
                  </a:lnTo>
                  <a:lnTo>
                    <a:pt x="340243" y="997131"/>
                  </a:lnTo>
                  <a:lnTo>
                    <a:pt x="382554" y="1004763"/>
                  </a:lnTo>
                  <a:lnTo>
                    <a:pt x="426123" y="1007363"/>
                  </a:lnTo>
                  <a:lnTo>
                    <a:pt x="2222627" y="1007363"/>
                  </a:lnTo>
                  <a:lnTo>
                    <a:pt x="2266193" y="1004763"/>
                  </a:lnTo>
                  <a:lnTo>
                    <a:pt x="2308501" y="997131"/>
                  </a:lnTo>
                  <a:lnTo>
                    <a:pt x="2349335" y="984719"/>
                  </a:lnTo>
                  <a:lnTo>
                    <a:pt x="2388483" y="967782"/>
                  </a:lnTo>
                  <a:lnTo>
                    <a:pt x="2425729" y="946573"/>
                  </a:lnTo>
                  <a:lnTo>
                    <a:pt x="2460859" y="921344"/>
                  </a:lnTo>
                  <a:lnTo>
                    <a:pt x="2493661" y="892349"/>
                  </a:lnTo>
                  <a:lnTo>
                    <a:pt x="2523918" y="859840"/>
                  </a:lnTo>
                  <a:lnTo>
                    <a:pt x="2551418" y="824072"/>
                  </a:lnTo>
                  <a:lnTo>
                    <a:pt x="2575946" y="785297"/>
                  </a:lnTo>
                  <a:lnTo>
                    <a:pt x="2597288" y="743768"/>
                  </a:lnTo>
                  <a:lnTo>
                    <a:pt x="2615229" y="699739"/>
                  </a:lnTo>
                  <a:lnTo>
                    <a:pt x="2629556" y="653463"/>
                  </a:lnTo>
                  <a:lnTo>
                    <a:pt x="2640055" y="605192"/>
                  </a:lnTo>
                  <a:lnTo>
                    <a:pt x="2646512" y="555181"/>
                  </a:lnTo>
                  <a:lnTo>
                    <a:pt x="2648712" y="503681"/>
                  </a:lnTo>
                  <a:lnTo>
                    <a:pt x="2646512" y="452182"/>
                  </a:lnTo>
                  <a:lnTo>
                    <a:pt x="2640055" y="402171"/>
                  </a:lnTo>
                  <a:lnTo>
                    <a:pt x="2629556" y="353900"/>
                  </a:lnTo>
                  <a:lnTo>
                    <a:pt x="2615229" y="307624"/>
                  </a:lnTo>
                  <a:lnTo>
                    <a:pt x="2597288" y="263595"/>
                  </a:lnTo>
                  <a:lnTo>
                    <a:pt x="2575946" y="222066"/>
                  </a:lnTo>
                  <a:lnTo>
                    <a:pt x="2551418" y="183291"/>
                  </a:lnTo>
                  <a:lnTo>
                    <a:pt x="2523918" y="147523"/>
                  </a:lnTo>
                  <a:lnTo>
                    <a:pt x="2493661" y="115014"/>
                  </a:lnTo>
                  <a:lnTo>
                    <a:pt x="2460859" y="86019"/>
                  </a:lnTo>
                  <a:lnTo>
                    <a:pt x="2425729" y="60790"/>
                  </a:lnTo>
                  <a:lnTo>
                    <a:pt x="2388483" y="39581"/>
                  </a:lnTo>
                  <a:lnTo>
                    <a:pt x="2349335" y="22644"/>
                  </a:lnTo>
                  <a:lnTo>
                    <a:pt x="2308501" y="10232"/>
                  </a:lnTo>
                  <a:lnTo>
                    <a:pt x="2266193" y="2600"/>
                  </a:lnTo>
                  <a:lnTo>
                    <a:pt x="2222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09015" y="5696712"/>
              <a:ext cx="2649220" cy="1007744"/>
            </a:xfrm>
            <a:custGeom>
              <a:avLst/>
              <a:gdLst/>
              <a:ahLst/>
              <a:cxnLst/>
              <a:rect l="l" t="t" r="r" b="b"/>
              <a:pathLst>
                <a:path w="2649220" h="1007745">
                  <a:moveTo>
                    <a:pt x="426123" y="0"/>
                  </a:moveTo>
                  <a:lnTo>
                    <a:pt x="2222627" y="0"/>
                  </a:lnTo>
                  <a:lnTo>
                    <a:pt x="2266193" y="2600"/>
                  </a:lnTo>
                  <a:lnTo>
                    <a:pt x="2308501" y="10232"/>
                  </a:lnTo>
                  <a:lnTo>
                    <a:pt x="2349335" y="22644"/>
                  </a:lnTo>
                  <a:lnTo>
                    <a:pt x="2388483" y="39581"/>
                  </a:lnTo>
                  <a:lnTo>
                    <a:pt x="2425729" y="60790"/>
                  </a:lnTo>
                  <a:lnTo>
                    <a:pt x="2460859" y="86019"/>
                  </a:lnTo>
                  <a:lnTo>
                    <a:pt x="2493661" y="115014"/>
                  </a:lnTo>
                  <a:lnTo>
                    <a:pt x="2523918" y="147523"/>
                  </a:lnTo>
                  <a:lnTo>
                    <a:pt x="2551418" y="183291"/>
                  </a:lnTo>
                  <a:lnTo>
                    <a:pt x="2575946" y="222066"/>
                  </a:lnTo>
                  <a:lnTo>
                    <a:pt x="2597288" y="263595"/>
                  </a:lnTo>
                  <a:lnTo>
                    <a:pt x="2615229" y="307624"/>
                  </a:lnTo>
                  <a:lnTo>
                    <a:pt x="2629556" y="353900"/>
                  </a:lnTo>
                  <a:lnTo>
                    <a:pt x="2640055" y="402171"/>
                  </a:lnTo>
                  <a:lnTo>
                    <a:pt x="2646512" y="452182"/>
                  </a:lnTo>
                  <a:lnTo>
                    <a:pt x="2648712" y="503681"/>
                  </a:lnTo>
                  <a:lnTo>
                    <a:pt x="2646512" y="555181"/>
                  </a:lnTo>
                  <a:lnTo>
                    <a:pt x="2640055" y="605192"/>
                  </a:lnTo>
                  <a:lnTo>
                    <a:pt x="2629556" y="653463"/>
                  </a:lnTo>
                  <a:lnTo>
                    <a:pt x="2615229" y="699739"/>
                  </a:lnTo>
                  <a:lnTo>
                    <a:pt x="2597288" y="743768"/>
                  </a:lnTo>
                  <a:lnTo>
                    <a:pt x="2575946" y="785297"/>
                  </a:lnTo>
                  <a:lnTo>
                    <a:pt x="2551418" y="824072"/>
                  </a:lnTo>
                  <a:lnTo>
                    <a:pt x="2523918" y="859840"/>
                  </a:lnTo>
                  <a:lnTo>
                    <a:pt x="2493661" y="892349"/>
                  </a:lnTo>
                  <a:lnTo>
                    <a:pt x="2460859" y="921344"/>
                  </a:lnTo>
                  <a:lnTo>
                    <a:pt x="2425729" y="946573"/>
                  </a:lnTo>
                  <a:lnTo>
                    <a:pt x="2388483" y="967782"/>
                  </a:lnTo>
                  <a:lnTo>
                    <a:pt x="2349335" y="984719"/>
                  </a:lnTo>
                  <a:lnTo>
                    <a:pt x="2308501" y="997131"/>
                  </a:lnTo>
                  <a:lnTo>
                    <a:pt x="2266193" y="1004763"/>
                  </a:lnTo>
                  <a:lnTo>
                    <a:pt x="2222627" y="1007363"/>
                  </a:lnTo>
                  <a:lnTo>
                    <a:pt x="426123" y="1007363"/>
                  </a:lnTo>
                  <a:lnTo>
                    <a:pt x="382554" y="1004763"/>
                  </a:lnTo>
                  <a:lnTo>
                    <a:pt x="340243" y="997131"/>
                  </a:lnTo>
                  <a:lnTo>
                    <a:pt x="299406" y="984719"/>
                  </a:lnTo>
                  <a:lnTo>
                    <a:pt x="260255" y="967782"/>
                  </a:lnTo>
                  <a:lnTo>
                    <a:pt x="223006" y="946573"/>
                  </a:lnTo>
                  <a:lnTo>
                    <a:pt x="187872" y="921344"/>
                  </a:lnTo>
                  <a:lnTo>
                    <a:pt x="155068" y="892349"/>
                  </a:lnTo>
                  <a:lnTo>
                    <a:pt x="124807" y="859840"/>
                  </a:lnTo>
                  <a:lnTo>
                    <a:pt x="97305" y="824072"/>
                  </a:lnTo>
                  <a:lnTo>
                    <a:pt x="72774" y="785297"/>
                  </a:lnTo>
                  <a:lnTo>
                    <a:pt x="51430" y="743768"/>
                  </a:lnTo>
                  <a:lnTo>
                    <a:pt x="33486" y="699739"/>
                  </a:lnTo>
                  <a:lnTo>
                    <a:pt x="19157" y="653463"/>
                  </a:lnTo>
                  <a:lnTo>
                    <a:pt x="8657" y="605192"/>
                  </a:lnTo>
                  <a:lnTo>
                    <a:pt x="2199" y="555181"/>
                  </a:lnTo>
                  <a:lnTo>
                    <a:pt x="0" y="503681"/>
                  </a:lnTo>
                  <a:lnTo>
                    <a:pt x="2199" y="452182"/>
                  </a:lnTo>
                  <a:lnTo>
                    <a:pt x="8657" y="402171"/>
                  </a:lnTo>
                  <a:lnTo>
                    <a:pt x="19157" y="353900"/>
                  </a:lnTo>
                  <a:lnTo>
                    <a:pt x="33486" y="307624"/>
                  </a:lnTo>
                  <a:lnTo>
                    <a:pt x="51430" y="263595"/>
                  </a:lnTo>
                  <a:lnTo>
                    <a:pt x="72774" y="222066"/>
                  </a:lnTo>
                  <a:lnTo>
                    <a:pt x="97305" y="183291"/>
                  </a:lnTo>
                  <a:lnTo>
                    <a:pt x="124807" y="147523"/>
                  </a:lnTo>
                  <a:lnTo>
                    <a:pt x="155068" y="115014"/>
                  </a:lnTo>
                  <a:lnTo>
                    <a:pt x="187872" y="86019"/>
                  </a:lnTo>
                  <a:lnTo>
                    <a:pt x="223006" y="60790"/>
                  </a:lnTo>
                  <a:lnTo>
                    <a:pt x="260255" y="39581"/>
                  </a:lnTo>
                  <a:lnTo>
                    <a:pt x="299406" y="22644"/>
                  </a:lnTo>
                  <a:lnTo>
                    <a:pt x="340243" y="10232"/>
                  </a:lnTo>
                  <a:lnTo>
                    <a:pt x="382554" y="2600"/>
                  </a:lnTo>
                  <a:lnTo>
                    <a:pt x="426123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207109" y="5679744"/>
            <a:ext cx="125158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63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F5F"/>
                </a:solidFill>
                <a:latin typeface="Comic Sans MS"/>
                <a:cs typeface="Comic Sans MS"/>
              </a:rPr>
              <a:t>No</a:t>
            </a:r>
            <a:r>
              <a:rPr sz="3200" b="1" dirty="0">
                <a:solidFill>
                  <a:srgbClr val="FF1A1A"/>
                </a:solidFill>
                <a:latin typeface="Comic Sans MS"/>
                <a:cs typeface="Comic Sans MS"/>
              </a:rPr>
              <a:t>u</a:t>
            </a:r>
            <a:r>
              <a:rPr sz="3200" b="1" dirty="0">
                <a:solidFill>
                  <a:srgbClr val="002F5F"/>
                </a:solidFill>
                <a:latin typeface="Comic Sans MS"/>
                <a:cs typeface="Comic Sans MS"/>
              </a:rPr>
              <a:t>n  C</a:t>
            </a:r>
            <a:r>
              <a:rPr sz="3200" b="1" spc="-5" dirty="0">
                <a:solidFill>
                  <a:srgbClr val="FF1A1A"/>
                </a:solidFill>
                <a:latin typeface="Comic Sans MS"/>
                <a:cs typeface="Comic Sans MS"/>
              </a:rPr>
              <a:t>l</a:t>
            </a:r>
            <a:r>
              <a:rPr sz="3200" b="1" spc="-5" dirty="0">
                <a:solidFill>
                  <a:srgbClr val="002F5F"/>
                </a:solidFill>
                <a:latin typeface="Comic Sans MS"/>
                <a:cs typeface="Comic Sans MS"/>
              </a:rPr>
              <a:t>a</a:t>
            </a:r>
            <a:r>
              <a:rPr sz="3200" b="1" dirty="0">
                <a:solidFill>
                  <a:srgbClr val="002F5F"/>
                </a:solidFill>
                <a:latin typeface="Comic Sans MS"/>
                <a:cs typeface="Comic Sans MS"/>
              </a:rPr>
              <a:t>u</a:t>
            </a:r>
            <a:r>
              <a:rPr sz="3200" b="1" dirty="0">
                <a:solidFill>
                  <a:srgbClr val="FF1A1A"/>
                </a:solidFill>
                <a:latin typeface="Comic Sans MS"/>
                <a:cs typeface="Comic Sans MS"/>
              </a:rPr>
              <a:t>s</a:t>
            </a:r>
            <a:r>
              <a:rPr sz="3200" b="1" dirty="0">
                <a:solidFill>
                  <a:srgbClr val="002F5F"/>
                </a:solidFill>
                <a:latin typeface="Comic Sans MS"/>
                <a:cs typeface="Comic Sans MS"/>
              </a:rPr>
              <a:t>e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77210" y="484759"/>
            <a:ext cx="39268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Main</a:t>
            </a:r>
            <a:r>
              <a:rPr spc="-90" dirty="0"/>
              <a:t> </a:t>
            </a:r>
            <a:r>
              <a:rPr spc="-5" dirty="0"/>
              <a:t>Clause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605027" y="1982723"/>
            <a:ext cx="8185784" cy="2454910"/>
            <a:chOff x="605027" y="1982723"/>
            <a:chExt cx="8185784" cy="2454910"/>
          </a:xfrm>
        </p:grpSpPr>
        <p:sp>
          <p:nvSpPr>
            <p:cNvPr id="8" name="object 8"/>
            <p:cNvSpPr/>
            <p:nvPr/>
          </p:nvSpPr>
          <p:spPr>
            <a:xfrm>
              <a:off x="611123" y="1988819"/>
              <a:ext cx="8173720" cy="2442845"/>
            </a:xfrm>
            <a:custGeom>
              <a:avLst/>
              <a:gdLst/>
              <a:ahLst/>
              <a:cxnLst/>
              <a:rect l="l" t="t" r="r" b="b"/>
              <a:pathLst>
                <a:path w="8173720" h="2442845">
                  <a:moveTo>
                    <a:pt x="7036181" y="416432"/>
                  </a:moveTo>
                  <a:lnTo>
                    <a:pt x="0" y="416432"/>
                  </a:lnTo>
                  <a:lnTo>
                    <a:pt x="0" y="2354834"/>
                  </a:lnTo>
                  <a:lnTo>
                    <a:pt x="338180" y="2382877"/>
                  </a:lnTo>
                  <a:lnTo>
                    <a:pt x="775667" y="2412416"/>
                  </a:lnTo>
                  <a:lnTo>
                    <a:pt x="1120128" y="2429347"/>
                  </a:lnTo>
                  <a:lnTo>
                    <a:pt x="1439205" y="2439154"/>
                  </a:lnTo>
                  <a:lnTo>
                    <a:pt x="1735546" y="2442428"/>
                  </a:lnTo>
                  <a:lnTo>
                    <a:pt x="1967041" y="2440589"/>
                  </a:lnTo>
                  <a:lnTo>
                    <a:pt x="2186120" y="2434962"/>
                  </a:lnTo>
                  <a:lnTo>
                    <a:pt x="2394314" y="2425888"/>
                  </a:lnTo>
                  <a:lnTo>
                    <a:pt x="2593158" y="2413707"/>
                  </a:lnTo>
                  <a:lnTo>
                    <a:pt x="2821586" y="2395468"/>
                  </a:lnTo>
                  <a:lnTo>
                    <a:pt x="3077388" y="2369940"/>
                  </a:lnTo>
                  <a:lnTo>
                    <a:pt x="3430831" y="2327310"/>
                  </a:lnTo>
                  <a:lnTo>
                    <a:pt x="4404496" y="2195962"/>
                  </a:lnTo>
                  <a:lnTo>
                    <a:pt x="4765792" y="2153679"/>
                  </a:lnTo>
                  <a:lnTo>
                    <a:pt x="5114595" y="2119442"/>
                  </a:lnTo>
                  <a:lnTo>
                    <a:pt x="5446296" y="2093213"/>
                  </a:lnTo>
                  <a:lnTo>
                    <a:pt x="5807135" y="2071444"/>
                  </a:lnTo>
                  <a:lnTo>
                    <a:pt x="6201317" y="2055070"/>
                  </a:lnTo>
                  <a:lnTo>
                    <a:pt x="6698036" y="2044160"/>
                  </a:lnTo>
                  <a:lnTo>
                    <a:pt x="7036181" y="2042159"/>
                  </a:lnTo>
                  <a:lnTo>
                    <a:pt x="7036181" y="416432"/>
                  </a:lnTo>
                  <a:close/>
                </a:path>
                <a:path w="8173720" h="2442845">
                  <a:moveTo>
                    <a:pt x="7567803" y="205612"/>
                  </a:moveTo>
                  <a:lnTo>
                    <a:pt x="579691" y="205612"/>
                  </a:lnTo>
                  <a:lnTo>
                    <a:pt x="579691" y="416432"/>
                  </a:lnTo>
                  <a:lnTo>
                    <a:pt x="7036181" y="416432"/>
                  </a:lnTo>
                  <a:lnTo>
                    <a:pt x="7036181" y="1852929"/>
                  </a:lnTo>
                  <a:lnTo>
                    <a:pt x="7202360" y="1847214"/>
                  </a:lnTo>
                  <a:lnTo>
                    <a:pt x="7372651" y="1843285"/>
                  </a:lnTo>
                  <a:lnTo>
                    <a:pt x="7567803" y="1841499"/>
                  </a:lnTo>
                  <a:lnTo>
                    <a:pt x="7567803" y="205612"/>
                  </a:lnTo>
                  <a:close/>
                </a:path>
                <a:path w="8173720" h="2442845">
                  <a:moveTo>
                    <a:pt x="8173211" y="0"/>
                  </a:moveTo>
                  <a:lnTo>
                    <a:pt x="1124584" y="0"/>
                  </a:lnTo>
                  <a:lnTo>
                    <a:pt x="1124584" y="205612"/>
                  </a:lnTo>
                  <a:lnTo>
                    <a:pt x="7567803" y="205612"/>
                  </a:lnTo>
                  <a:lnTo>
                    <a:pt x="7567803" y="1639315"/>
                  </a:lnTo>
                  <a:lnTo>
                    <a:pt x="7950886" y="1632136"/>
                  </a:lnTo>
                  <a:lnTo>
                    <a:pt x="8173211" y="1630806"/>
                  </a:lnTo>
                  <a:lnTo>
                    <a:pt x="8173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1123" y="1988819"/>
              <a:ext cx="8173720" cy="2442845"/>
            </a:xfrm>
            <a:custGeom>
              <a:avLst/>
              <a:gdLst/>
              <a:ahLst/>
              <a:cxnLst/>
              <a:rect l="l" t="t" r="r" b="b"/>
              <a:pathLst>
                <a:path w="8173720" h="2442845">
                  <a:moveTo>
                    <a:pt x="0" y="416432"/>
                  </a:moveTo>
                  <a:lnTo>
                    <a:pt x="7036181" y="416432"/>
                  </a:lnTo>
                  <a:lnTo>
                    <a:pt x="7036181" y="2042159"/>
                  </a:lnTo>
                  <a:lnTo>
                    <a:pt x="6966749" y="2042241"/>
                  </a:lnTo>
                  <a:lnTo>
                    <a:pt x="6898231" y="2042485"/>
                  </a:lnTo>
                  <a:lnTo>
                    <a:pt x="6830615" y="2042888"/>
                  </a:lnTo>
                  <a:lnTo>
                    <a:pt x="6763887" y="2043447"/>
                  </a:lnTo>
                  <a:lnTo>
                    <a:pt x="6698036" y="2044160"/>
                  </a:lnTo>
                  <a:lnTo>
                    <a:pt x="6633050" y="2045024"/>
                  </a:lnTo>
                  <a:lnTo>
                    <a:pt x="6568915" y="2046036"/>
                  </a:lnTo>
                  <a:lnTo>
                    <a:pt x="6505621" y="2047194"/>
                  </a:lnTo>
                  <a:lnTo>
                    <a:pt x="6443154" y="2048494"/>
                  </a:lnTo>
                  <a:lnTo>
                    <a:pt x="6381502" y="2049935"/>
                  </a:lnTo>
                  <a:lnTo>
                    <a:pt x="6320654" y="2051513"/>
                  </a:lnTo>
                  <a:lnTo>
                    <a:pt x="6260596" y="2053225"/>
                  </a:lnTo>
                  <a:lnTo>
                    <a:pt x="6201317" y="2055070"/>
                  </a:lnTo>
                  <a:lnTo>
                    <a:pt x="6142805" y="2057043"/>
                  </a:lnTo>
                  <a:lnTo>
                    <a:pt x="6085046" y="2059143"/>
                  </a:lnTo>
                  <a:lnTo>
                    <a:pt x="6028029" y="2061367"/>
                  </a:lnTo>
                  <a:lnTo>
                    <a:pt x="5971742" y="2063712"/>
                  </a:lnTo>
                  <a:lnTo>
                    <a:pt x="5916172" y="2066174"/>
                  </a:lnTo>
                  <a:lnTo>
                    <a:pt x="5861307" y="2068753"/>
                  </a:lnTo>
                  <a:lnTo>
                    <a:pt x="5807135" y="2071444"/>
                  </a:lnTo>
                  <a:lnTo>
                    <a:pt x="5753643" y="2074246"/>
                  </a:lnTo>
                  <a:lnTo>
                    <a:pt x="5700819" y="2077154"/>
                  </a:lnTo>
                  <a:lnTo>
                    <a:pt x="5648652" y="2080168"/>
                  </a:lnTo>
                  <a:lnTo>
                    <a:pt x="5597128" y="2083283"/>
                  </a:lnTo>
                  <a:lnTo>
                    <a:pt x="5546235" y="2086498"/>
                  </a:lnTo>
                  <a:lnTo>
                    <a:pt x="5495962" y="2089809"/>
                  </a:lnTo>
                  <a:lnTo>
                    <a:pt x="5446296" y="2093213"/>
                  </a:lnTo>
                  <a:lnTo>
                    <a:pt x="5397224" y="2096709"/>
                  </a:lnTo>
                  <a:lnTo>
                    <a:pt x="5348735" y="2100293"/>
                  </a:lnTo>
                  <a:lnTo>
                    <a:pt x="5300816" y="2103963"/>
                  </a:lnTo>
                  <a:lnTo>
                    <a:pt x="5253454" y="2107715"/>
                  </a:lnTo>
                  <a:lnTo>
                    <a:pt x="5206638" y="2111547"/>
                  </a:lnTo>
                  <a:lnTo>
                    <a:pt x="5160356" y="2115457"/>
                  </a:lnTo>
                  <a:lnTo>
                    <a:pt x="5114595" y="2119442"/>
                  </a:lnTo>
                  <a:lnTo>
                    <a:pt x="5069342" y="2123498"/>
                  </a:lnTo>
                  <a:lnTo>
                    <a:pt x="5024586" y="2127624"/>
                  </a:lnTo>
                  <a:lnTo>
                    <a:pt x="4980315" y="2131816"/>
                  </a:lnTo>
                  <a:lnTo>
                    <a:pt x="4936515" y="2136072"/>
                  </a:lnTo>
                  <a:lnTo>
                    <a:pt x="4893175" y="2140389"/>
                  </a:lnTo>
                  <a:lnTo>
                    <a:pt x="4850283" y="2144765"/>
                  </a:lnTo>
                  <a:lnTo>
                    <a:pt x="4807826" y="2149195"/>
                  </a:lnTo>
                  <a:lnTo>
                    <a:pt x="4765792" y="2153679"/>
                  </a:lnTo>
                  <a:lnTo>
                    <a:pt x="4724168" y="2158213"/>
                  </a:lnTo>
                  <a:lnTo>
                    <a:pt x="4682943" y="2162794"/>
                  </a:lnTo>
                  <a:lnTo>
                    <a:pt x="4642105" y="2167420"/>
                  </a:lnTo>
                  <a:lnTo>
                    <a:pt x="4601640" y="2172088"/>
                  </a:lnTo>
                  <a:lnTo>
                    <a:pt x="4561537" y="2176795"/>
                  </a:lnTo>
                  <a:lnTo>
                    <a:pt x="4521783" y="2181539"/>
                  </a:lnTo>
                  <a:lnTo>
                    <a:pt x="4482367" y="2186317"/>
                  </a:lnTo>
                  <a:lnTo>
                    <a:pt x="4443275" y="2191125"/>
                  </a:lnTo>
                  <a:lnTo>
                    <a:pt x="4404496" y="2195962"/>
                  </a:lnTo>
                  <a:lnTo>
                    <a:pt x="4366017" y="2200825"/>
                  </a:lnTo>
                  <a:lnTo>
                    <a:pt x="4327827" y="2205710"/>
                  </a:lnTo>
                  <a:lnTo>
                    <a:pt x="4289912" y="2210615"/>
                  </a:lnTo>
                  <a:lnTo>
                    <a:pt x="4214861" y="2220476"/>
                  </a:lnTo>
                  <a:lnTo>
                    <a:pt x="4140766" y="2230385"/>
                  </a:lnTo>
                  <a:lnTo>
                    <a:pt x="4067530" y="2240319"/>
                  </a:lnTo>
                  <a:lnTo>
                    <a:pt x="3995053" y="2250258"/>
                  </a:lnTo>
                  <a:lnTo>
                    <a:pt x="3923239" y="2260180"/>
                  </a:lnTo>
                  <a:lnTo>
                    <a:pt x="3851988" y="2270062"/>
                  </a:lnTo>
                  <a:lnTo>
                    <a:pt x="3816543" y="2274982"/>
                  </a:lnTo>
                  <a:lnTo>
                    <a:pt x="3781203" y="2279883"/>
                  </a:lnTo>
                  <a:lnTo>
                    <a:pt x="3710786" y="2289622"/>
                  </a:lnTo>
                  <a:lnTo>
                    <a:pt x="3640638" y="2299255"/>
                  </a:lnTo>
                  <a:lnTo>
                    <a:pt x="3570662" y="2308763"/>
                  </a:lnTo>
                  <a:lnTo>
                    <a:pt x="3500759" y="2318122"/>
                  </a:lnTo>
                  <a:lnTo>
                    <a:pt x="3430831" y="2327310"/>
                  </a:lnTo>
                  <a:lnTo>
                    <a:pt x="3360781" y="2336307"/>
                  </a:lnTo>
                  <a:lnTo>
                    <a:pt x="3290509" y="2345091"/>
                  </a:lnTo>
                  <a:lnTo>
                    <a:pt x="3219919" y="2353638"/>
                  </a:lnTo>
                  <a:lnTo>
                    <a:pt x="3148911" y="2361929"/>
                  </a:lnTo>
                  <a:lnTo>
                    <a:pt x="3077388" y="2369940"/>
                  </a:lnTo>
                  <a:lnTo>
                    <a:pt x="3005252" y="2377651"/>
                  </a:lnTo>
                  <a:lnTo>
                    <a:pt x="2932405" y="2385039"/>
                  </a:lnTo>
                  <a:lnTo>
                    <a:pt x="2858748" y="2392082"/>
                  </a:lnTo>
                  <a:lnTo>
                    <a:pt x="2784184" y="2398759"/>
                  </a:lnTo>
                  <a:lnTo>
                    <a:pt x="2708614" y="2405049"/>
                  </a:lnTo>
                  <a:lnTo>
                    <a:pt x="2670421" y="2408041"/>
                  </a:lnTo>
                  <a:lnTo>
                    <a:pt x="2631940" y="2410928"/>
                  </a:lnTo>
                  <a:lnTo>
                    <a:pt x="2593158" y="2413707"/>
                  </a:lnTo>
                  <a:lnTo>
                    <a:pt x="2554064" y="2416375"/>
                  </a:lnTo>
                  <a:lnTo>
                    <a:pt x="2514645" y="2418930"/>
                  </a:lnTo>
                  <a:lnTo>
                    <a:pt x="2474888" y="2421369"/>
                  </a:lnTo>
                  <a:lnTo>
                    <a:pt x="2434782" y="2423689"/>
                  </a:lnTo>
                  <a:lnTo>
                    <a:pt x="2394314" y="2425888"/>
                  </a:lnTo>
                  <a:lnTo>
                    <a:pt x="2353473" y="2427962"/>
                  </a:lnTo>
                  <a:lnTo>
                    <a:pt x="2312244" y="2429909"/>
                  </a:lnTo>
                  <a:lnTo>
                    <a:pt x="2270618" y="2431727"/>
                  </a:lnTo>
                  <a:lnTo>
                    <a:pt x="2228580" y="2433412"/>
                  </a:lnTo>
                  <a:lnTo>
                    <a:pt x="2186120" y="2434962"/>
                  </a:lnTo>
                  <a:lnTo>
                    <a:pt x="2143224" y="2436374"/>
                  </a:lnTo>
                  <a:lnTo>
                    <a:pt x="2099880" y="2437646"/>
                  </a:lnTo>
                  <a:lnTo>
                    <a:pt x="2056077" y="2438774"/>
                  </a:lnTo>
                  <a:lnTo>
                    <a:pt x="2011801" y="2439756"/>
                  </a:lnTo>
                  <a:lnTo>
                    <a:pt x="1967041" y="2440589"/>
                  </a:lnTo>
                  <a:lnTo>
                    <a:pt x="1921785" y="2441271"/>
                  </a:lnTo>
                  <a:lnTo>
                    <a:pt x="1876019" y="2441798"/>
                  </a:lnTo>
                  <a:lnTo>
                    <a:pt x="1829732" y="2442168"/>
                  </a:lnTo>
                  <a:lnTo>
                    <a:pt x="1782912" y="2442379"/>
                  </a:lnTo>
                  <a:lnTo>
                    <a:pt x="1735546" y="2442428"/>
                  </a:lnTo>
                  <a:lnTo>
                    <a:pt x="1687623" y="2442311"/>
                  </a:lnTo>
                  <a:lnTo>
                    <a:pt x="1639129" y="2442026"/>
                  </a:lnTo>
                  <a:lnTo>
                    <a:pt x="1590052" y="2441571"/>
                  </a:lnTo>
                  <a:lnTo>
                    <a:pt x="1540381" y="2440942"/>
                  </a:lnTo>
                  <a:lnTo>
                    <a:pt x="1490102" y="2440137"/>
                  </a:lnTo>
                  <a:lnTo>
                    <a:pt x="1439205" y="2439154"/>
                  </a:lnTo>
                  <a:lnTo>
                    <a:pt x="1387676" y="2437989"/>
                  </a:lnTo>
                  <a:lnTo>
                    <a:pt x="1335503" y="2436640"/>
                  </a:lnTo>
                  <a:lnTo>
                    <a:pt x="1282674" y="2435104"/>
                  </a:lnTo>
                  <a:lnTo>
                    <a:pt x="1229177" y="2433378"/>
                  </a:lnTo>
                  <a:lnTo>
                    <a:pt x="1174999" y="2431460"/>
                  </a:lnTo>
                  <a:lnTo>
                    <a:pt x="1120128" y="2429347"/>
                  </a:lnTo>
                  <a:lnTo>
                    <a:pt x="1064552" y="2427035"/>
                  </a:lnTo>
                  <a:lnTo>
                    <a:pt x="1008259" y="2424524"/>
                  </a:lnTo>
                  <a:lnTo>
                    <a:pt x="951236" y="2421809"/>
                  </a:lnTo>
                  <a:lnTo>
                    <a:pt x="893471" y="2418887"/>
                  </a:lnTo>
                  <a:lnTo>
                    <a:pt x="834952" y="2415758"/>
                  </a:lnTo>
                  <a:lnTo>
                    <a:pt x="775667" y="2412416"/>
                  </a:lnTo>
                  <a:lnTo>
                    <a:pt x="715603" y="2408861"/>
                  </a:lnTo>
                  <a:lnTo>
                    <a:pt x="654748" y="2405088"/>
                  </a:lnTo>
                  <a:lnTo>
                    <a:pt x="593090" y="2401096"/>
                  </a:lnTo>
                  <a:lnTo>
                    <a:pt x="530616" y="2396882"/>
                  </a:lnTo>
                  <a:lnTo>
                    <a:pt x="467315" y="2392442"/>
                  </a:lnTo>
                  <a:lnTo>
                    <a:pt x="403174" y="2387775"/>
                  </a:lnTo>
                  <a:lnTo>
                    <a:pt x="338180" y="2382877"/>
                  </a:lnTo>
                  <a:lnTo>
                    <a:pt x="272322" y="2377746"/>
                  </a:lnTo>
                  <a:lnTo>
                    <a:pt x="205587" y="2372378"/>
                  </a:lnTo>
                  <a:lnTo>
                    <a:pt x="137963" y="2366773"/>
                  </a:lnTo>
                  <a:lnTo>
                    <a:pt x="69438" y="2360925"/>
                  </a:lnTo>
                  <a:lnTo>
                    <a:pt x="0" y="2354834"/>
                  </a:lnTo>
                  <a:lnTo>
                    <a:pt x="0" y="416432"/>
                  </a:lnTo>
                  <a:close/>
                </a:path>
                <a:path w="8173720" h="2442845">
                  <a:moveTo>
                    <a:pt x="579691" y="416432"/>
                  </a:moveTo>
                  <a:lnTo>
                    <a:pt x="579691" y="205612"/>
                  </a:lnTo>
                  <a:lnTo>
                    <a:pt x="7567803" y="205612"/>
                  </a:lnTo>
                  <a:lnTo>
                    <a:pt x="7567803" y="1841499"/>
                  </a:lnTo>
                  <a:lnTo>
                    <a:pt x="7372651" y="1843285"/>
                  </a:lnTo>
                  <a:lnTo>
                    <a:pt x="7202360" y="1847214"/>
                  </a:lnTo>
                  <a:lnTo>
                    <a:pt x="7081885" y="1851144"/>
                  </a:lnTo>
                  <a:lnTo>
                    <a:pt x="7036181" y="1852929"/>
                  </a:lnTo>
                </a:path>
                <a:path w="8173720" h="2442845">
                  <a:moveTo>
                    <a:pt x="1124584" y="205612"/>
                  </a:moveTo>
                  <a:lnTo>
                    <a:pt x="1124584" y="0"/>
                  </a:lnTo>
                  <a:lnTo>
                    <a:pt x="8173211" y="0"/>
                  </a:lnTo>
                  <a:lnTo>
                    <a:pt x="8173211" y="1630806"/>
                  </a:lnTo>
                  <a:lnTo>
                    <a:pt x="7950886" y="1632136"/>
                  </a:lnTo>
                  <a:lnTo>
                    <a:pt x="7756969" y="1635061"/>
                  </a:lnTo>
                  <a:lnTo>
                    <a:pt x="7619821" y="1637986"/>
                  </a:lnTo>
                  <a:lnTo>
                    <a:pt x="7567803" y="1639315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3275" y="2433065"/>
            <a:ext cx="6854190" cy="1856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4445" algn="ctr">
              <a:lnSpc>
                <a:spcPct val="100099"/>
              </a:lnSpc>
              <a:spcBef>
                <a:spcPts val="95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Group of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having subject and predicate,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that expresses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complete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thought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an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idea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can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stand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as a sentence.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is also</a:t>
            </a:r>
            <a:r>
              <a:rPr sz="2400" b="1" spc="-8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called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superordinate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clause,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independent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clause or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base</a:t>
            </a:r>
            <a:r>
              <a:rPr sz="2400" b="1" spc="-1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clause.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58011" y="4863084"/>
          <a:ext cx="7631428" cy="1656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769"/>
                <a:gridCol w="5723889"/>
                <a:gridCol w="953770"/>
              </a:tblGrid>
              <a:tr h="1656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290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 met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2400" b="1" spc="-50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boy.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43434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teacher asked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2400" b="1" spc="-40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question.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434340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He became</a:t>
                      </a:r>
                      <a:r>
                        <a:rPr sz="2400" b="1" spc="-30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angry.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43434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He is wearing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2400" b="1" spc="-3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hat.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42158" y="73278"/>
            <a:ext cx="399351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0" marR="5080" indent="-9525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Subordinate  </a:t>
            </a:r>
            <a:r>
              <a:rPr dirty="0"/>
              <a:t>Clause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90143" y="1802892"/>
            <a:ext cx="8616950" cy="3174365"/>
            <a:chOff x="390143" y="1802892"/>
            <a:chExt cx="8616950" cy="3174365"/>
          </a:xfrm>
        </p:grpSpPr>
        <p:sp>
          <p:nvSpPr>
            <p:cNvPr id="8" name="object 8"/>
            <p:cNvSpPr/>
            <p:nvPr/>
          </p:nvSpPr>
          <p:spPr>
            <a:xfrm>
              <a:off x="396239" y="1808988"/>
              <a:ext cx="8604885" cy="3162300"/>
            </a:xfrm>
            <a:custGeom>
              <a:avLst/>
              <a:gdLst/>
              <a:ahLst/>
              <a:cxnLst/>
              <a:rect l="l" t="t" r="r" b="b"/>
              <a:pathLst>
                <a:path w="8604885" h="3162300">
                  <a:moveTo>
                    <a:pt x="7407402" y="539114"/>
                  </a:moveTo>
                  <a:lnTo>
                    <a:pt x="0" y="539114"/>
                  </a:lnTo>
                  <a:lnTo>
                    <a:pt x="0" y="3048381"/>
                  </a:lnTo>
                  <a:lnTo>
                    <a:pt x="332591" y="3082457"/>
                  </a:lnTo>
                  <a:lnTo>
                    <a:pt x="705596" y="3114689"/>
                  </a:lnTo>
                  <a:lnTo>
                    <a:pt x="1052255" y="3138054"/>
                  </a:lnTo>
                  <a:lnTo>
                    <a:pt x="1322642" y="3151198"/>
                  </a:lnTo>
                  <a:lnTo>
                    <a:pt x="1577608" y="3158972"/>
                  </a:lnTo>
                  <a:lnTo>
                    <a:pt x="1818460" y="3161731"/>
                  </a:lnTo>
                  <a:lnTo>
                    <a:pt x="2001857" y="3160568"/>
                  </a:lnTo>
                  <a:lnTo>
                    <a:pt x="2177727" y="3156608"/>
                  </a:lnTo>
                  <a:lnTo>
                    <a:pt x="2346738" y="3150034"/>
                  </a:lnTo>
                  <a:lnTo>
                    <a:pt x="2509560" y="3141027"/>
                  </a:lnTo>
                  <a:lnTo>
                    <a:pt x="2666862" y="3129772"/>
                  </a:lnTo>
                  <a:lnTo>
                    <a:pt x="2856744" y="3112818"/>
                  </a:lnTo>
                  <a:lnTo>
                    <a:pt x="3040353" y="3092993"/>
                  </a:lnTo>
                  <a:lnTo>
                    <a:pt x="3254242" y="3065917"/>
                  </a:lnTo>
                  <a:lnTo>
                    <a:pt x="3532205" y="3025249"/>
                  </a:lnTo>
                  <a:lnTo>
                    <a:pt x="4626126" y="2844291"/>
                  </a:lnTo>
                  <a:lnTo>
                    <a:pt x="4938316" y="2798543"/>
                  </a:lnTo>
                  <a:lnTo>
                    <a:pt x="5229957" y="2761133"/>
                  </a:lnTo>
                  <a:lnTo>
                    <a:pt x="5496513" y="2731794"/>
                  </a:lnTo>
                  <a:lnTo>
                    <a:pt x="5780754" y="2705622"/>
                  </a:lnTo>
                  <a:lnTo>
                    <a:pt x="6084938" y="2683236"/>
                  </a:lnTo>
                  <a:lnTo>
                    <a:pt x="6411324" y="2665251"/>
                  </a:lnTo>
                  <a:lnTo>
                    <a:pt x="6762170" y="2652285"/>
                  </a:lnTo>
                  <a:lnTo>
                    <a:pt x="7205418" y="2644325"/>
                  </a:lnTo>
                  <a:lnTo>
                    <a:pt x="7407402" y="2643505"/>
                  </a:lnTo>
                  <a:lnTo>
                    <a:pt x="7407402" y="539114"/>
                  </a:lnTo>
                  <a:close/>
                </a:path>
                <a:path w="8604885" h="3162300">
                  <a:moveTo>
                    <a:pt x="7967090" y="266191"/>
                  </a:moveTo>
                  <a:lnTo>
                    <a:pt x="610285" y="266191"/>
                  </a:lnTo>
                  <a:lnTo>
                    <a:pt x="610285" y="539114"/>
                  </a:lnTo>
                  <a:lnTo>
                    <a:pt x="7407402" y="539114"/>
                  </a:lnTo>
                  <a:lnTo>
                    <a:pt x="7407402" y="2398649"/>
                  </a:lnTo>
                  <a:lnTo>
                    <a:pt x="7582376" y="2391283"/>
                  </a:lnTo>
                  <a:lnTo>
                    <a:pt x="7761660" y="2386218"/>
                  </a:lnTo>
                  <a:lnTo>
                    <a:pt x="7967090" y="2383917"/>
                  </a:lnTo>
                  <a:lnTo>
                    <a:pt x="7967090" y="266191"/>
                  </a:lnTo>
                  <a:close/>
                </a:path>
                <a:path w="8604885" h="3162300">
                  <a:moveTo>
                    <a:pt x="8604504" y="0"/>
                  </a:moveTo>
                  <a:lnTo>
                    <a:pt x="1183894" y="0"/>
                  </a:lnTo>
                  <a:lnTo>
                    <a:pt x="1183894" y="266191"/>
                  </a:lnTo>
                  <a:lnTo>
                    <a:pt x="7967090" y="266191"/>
                  </a:lnTo>
                  <a:lnTo>
                    <a:pt x="7967090" y="2122043"/>
                  </a:lnTo>
                  <a:lnTo>
                    <a:pt x="8370480" y="2112827"/>
                  </a:lnTo>
                  <a:lnTo>
                    <a:pt x="8604504" y="2111121"/>
                  </a:lnTo>
                  <a:lnTo>
                    <a:pt x="86045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6239" y="1808988"/>
              <a:ext cx="8604885" cy="3162300"/>
            </a:xfrm>
            <a:custGeom>
              <a:avLst/>
              <a:gdLst/>
              <a:ahLst/>
              <a:cxnLst/>
              <a:rect l="l" t="t" r="r" b="b"/>
              <a:pathLst>
                <a:path w="8604885" h="3162300">
                  <a:moveTo>
                    <a:pt x="0" y="539114"/>
                  </a:moveTo>
                  <a:lnTo>
                    <a:pt x="7407402" y="539114"/>
                  </a:lnTo>
                  <a:lnTo>
                    <a:pt x="7407402" y="2643505"/>
                  </a:lnTo>
                  <a:lnTo>
                    <a:pt x="7339241" y="2643597"/>
                  </a:lnTo>
                  <a:lnTo>
                    <a:pt x="7271916" y="2643871"/>
                  </a:lnTo>
                  <a:lnTo>
                    <a:pt x="7205418" y="2644325"/>
                  </a:lnTo>
                  <a:lnTo>
                    <a:pt x="7139734" y="2644955"/>
                  </a:lnTo>
                  <a:lnTo>
                    <a:pt x="7074856" y="2645759"/>
                  </a:lnTo>
                  <a:lnTo>
                    <a:pt x="7010772" y="2646734"/>
                  </a:lnTo>
                  <a:lnTo>
                    <a:pt x="6947471" y="2647877"/>
                  </a:lnTo>
                  <a:lnTo>
                    <a:pt x="6884945" y="2649185"/>
                  </a:lnTo>
                  <a:lnTo>
                    <a:pt x="6823181" y="2650655"/>
                  </a:lnTo>
                  <a:lnTo>
                    <a:pt x="6762170" y="2652285"/>
                  </a:lnTo>
                  <a:lnTo>
                    <a:pt x="6701902" y="2654071"/>
                  </a:lnTo>
                  <a:lnTo>
                    <a:pt x="6642365" y="2656011"/>
                  </a:lnTo>
                  <a:lnTo>
                    <a:pt x="6583549" y="2658102"/>
                  </a:lnTo>
                  <a:lnTo>
                    <a:pt x="6525444" y="2660341"/>
                  </a:lnTo>
                  <a:lnTo>
                    <a:pt x="6468039" y="2662724"/>
                  </a:lnTo>
                  <a:lnTo>
                    <a:pt x="6411324" y="2665251"/>
                  </a:lnTo>
                  <a:lnTo>
                    <a:pt x="6355289" y="2667916"/>
                  </a:lnTo>
                  <a:lnTo>
                    <a:pt x="6299923" y="2670718"/>
                  </a:lnTo>
                  <a:lnTo>
                    <a:pt x="6245215" y="2673654"/>
                  </a:lnTo>
                  <a:lnTo>
                    <a:pt x="6191155" y="2676721"/>
                  </a:lnTo>
                  <a:lnTo>
                    <a:pt x="6137733" y="2679916"/>
                  </a:lnTo>
                  <a:lnTo>
                    <a:pt x="6084938" y="2683236"/>
                  </a:lnTo>
                  <a:lnTo>
                    <a:pt x="6032760" y="2686678"/>
                  </a:lnTo>
                  <a:lnTo>
                    <a:pt x="5981188" y="2690239"/>
                  </a:lnTo>
                  <a:lnTo>
                    <a:pt x="5930212" y="2693917"/>
                  </a:lnTo>
                  <a:lnTo>
                    <a:pt x="5879821" y="2697709"/>
                  </a:lnTo>
                  <a:lnTo>
                    <a:pt x="5830005" y="2701612"/>
                  </a:lnTo>
                  <a:lnTo>
                    <a:pt x="5780754" y="2705622"/>
                  </a:lnTo>
                  <a:lnTo>
                    <a:pt x="5732056" y="2709738"/>
                  </a:lnTo>
                  <a:lnTo>
                    <a:pt x="5683902" y="2713956"/>
                  </a:lnTo>
                  <a:lnTo>
                    <a:pt x="5636281" y="2718274"/>
                  </a:lnTo>
                  <a:lnTo>
                    <a:pt x="5589183" y="2722688"/>
                  </a:lnTo>
                  <a:lnTo>
                    <a:pt x="5542597" y="2727195"/>
                  </a:lnTo>
                  <a:lnTo>
                    <a:pt x="5496513" y="2731794"/>
                  </a:lnTo>
                  <a:lnTo>
                    <a:pt x="5450920" y="2736481"/>
                  </a:lnTo>
                  <a:lnTo>
                    <a:pt x="5405807" y="2741252"/>
                  </a:lnTo>
                  <a:lnTo>
                    <a:pt x="5361165" y="2746106"/>
                  </a:lnTo>
                  <a:lnTo>
                    <a:pt x="5316983" y="2751040"/>
                  </a:lnTo>
                  <a:lnTo>
                    <a:pt x="5273251" y="2756050"/>
                  </a:lnTo>
                  <a:lnTo>
                    <a:pt x="5229957" y="2761133"/>
                  </a:lnTo>
                  <a:lnTo>
                    <a:pt x="5187092" y="2766288"/>
                  </a:lnTo>
                  <a:lnTo>
                    <a:pt x="5144645" y="2771511"/>
                  </a:lnTo>
                  <a:lnTo>
                    <a:pt x="5102606" y="2776798"/>
                  </a:lnTo>
                  <a:lnTo>
                    <a:pt x="5060964" y="2782148"/>
                  </a:lnTo>
                  <a:lnTo>
                    <a:pt x="5019709" y="2787558"/>
                  </a:lnTo>
                  <a:lnTo>
                    <a:pt x="4978830" y="2793024"/>
                  </a:lnTo>
                  <a:lnTo>
                    <a:pt x="4938316" y="2798543"/>
                  </a:lnTo>
                  <a:lnTo>
                    <a:pt x="4898159" y="2804114"/>
                  </a:lnTo>
                  <a:lnTo>
                    <a:pt x="4858346" y="2809732"/>
                  </a:lnTo>
                  <a:lnTo>
                    <a:pt x="4818867" y="2815396"/>
                  </a:lnTo>
                  <a:lnTo>
                    <a:pt x="4779713" y="2821102"/>
                  </a:lnTo>
                  <a:lnTo>
                    <a:pt x="4740872" y="2826847"/>
                  </a:lnTo>
                  <a:lnTo>
                    <a:pt x="4702334" y="2832629"/>
                  </a:lnTo>
                  <a:lnTo>
                    <a:pt x="4664089" y="2838445"/>
                  </a:lnTo>
                  <a:lnTo>
                    <a:pt x="4626126" y="2844291"/>
                  </a:lnTo>
                  <a:lnTo>
                    <a:pt x="4588434" y="2850166"/>
                  </a:lnTo>
                  <a:lnTo>
                    <a:pt x="4513825" y="2861987"/>
                  </a:lnTo>
                  <a:lnTo>
                    <a:pt x="4440178" y="2873887"/>
                  </a:lnTo>
                  <a:lnTo>
                    <a:pt x="4367408" y="2885841"/>
                  </a:lnTo>
                  <a:lnTo>
                    <a:pt x="4295432" y="2897827"/>
                  </a:lnTo>
                  <a:lnTo>
                    <a:pt x="4224168" y="2909822"/>
                  </a:lnTo>
                  <a:lnTo>
                    <a:pt x="4153530" y="2921804"/>
                  </a:lnTo>
                  <a:lnTo>
                    <a:pt x="4083435" y="2933749"/>
                  </a:lnTo>
                  <a:lnTo>
                    <a:pt x="4013801" y="2945634"/>
                  </a:lnTo>
                  <a:lnTo>
                    <a:pt x="3979129" y="2951548"/>
                  </a:lnTo>
                  <a:lnTo>
                    <a:pt x="3910027" y="2963301"/>
                  </a:lnTo>
                  <a:lnTo>
                    <a:pt x="3841176" y="2974938"/>
                  </a:lnTo>
                  <a:lnTo>
                    <a:pt x="3772492" y="2986436"/>
                  </a:lnTo>
                  <a:lnTo>
                    <a:pt x="3703891" y="2997771"/>
                  </a:lnTo>
                  <a:lnTo>
                    <a:pt x="3635290" y="3008921"/>
                  </a:lnTo>
                  <a:lnTo>
                    <a:pt x="3566605" y="3019863"/>
                  </a:lnTo>
                  <a:lnTo>
                    <a:pt x="3497752" y="3030575"/>
                  </a:lnTo>
                  <a:lnTo>
                    <a:pt x="3428649" y="3041032"/>
                  </a:lnTo>
                  <a:lnTo>
                    <a:pt x="3359211" y="3051214"/>
                  </a:lnTo>
                  <a:lnTo>
                    <a:pt x="3289354" y="3061095"/>
                  </a:lnTo>
                  <a:lnTo>
                    <a:pt x="3218995" y="3070655"/>
                  </a:lnTo>
                  <a:lnTo>
                    <a:pt x="3148051" y="3079869"/>
                  </a:lnTo>
                  <a:lnTo>
                    <a:pt x="3076437" y="3088715"/>
                  </a:lnTo>
                  <a:lnTo>
                    <a:pt x="3004070" y="3097171"/>
                  </a:lnTo>
                  <a:lnTo>
                    <a:pt x="2930867" y="3105213"/>
                  </a:lnTo>
                  <a:lnTo>
                    <a:pt x="2856744" y="3112818"/>
                  </a:lnTo>
                  <a:lnTo>
                    <a:pt x="2781617" y="3119964"/>
                  </a:lnTo>
                  <a:lnTo>
                    <a:pt x="2743651" y="3123358"/>
                  </a:lnTo>
                  <a:lnTo>
                    <a:pt x="2705403" y="3126628"/>
                  </a:lnTo>
                  <a:lnTo>
                    <a:pt x="2666862" y="3129772"/>
                  </a:lnTo>
                  <a:lnTo>
                    <a:pt x="2628017" y="3132786"/>
                  </a:lnTo>
                  <a:lnTo>
                    <a:pt x="2588859" y="3135669"/>
                  </a:lnTo>
                  <a:lnTo>
                    <a:pt x="2549377" y="3138417"/>
                  </a:lnTo>
                  <a:lnTo>
                    <a:pt x="2509560" y="3141027"/>
                  </a:lnTo>
                  <a:lnTo>
                    <a:pt x="2469398" y="3143497"/>
                  </a:lnTo>
                  <a:lnTo>
                    <a:pt x="2428881" y="3145823"/>
                  </a:lnTo>
                  <a:lnTo>
                    <a:pt x="2387998" y="3148003"/>
                  </a:lnTo>
                  <a:lnTo>
                    <a:pt x="2346738" y="3150034"/>
                  </a:lnTo>
                  <a:lnTo>
                    <a:pt x="2305092" y="3151912"/>
                  </a:lnTo>
                  <a:lnTo>
                    <a:pt x="2263048" y="3153636"/>
                  </a:lnTo>
                  <a:lnTo>
                    <a:pt x="2220597" y="3155203"/>
                  </a:lnTo>
                  <a:lnTo>
                    <a:pt x="2177727" y="3156608"/>
                  </a:lnTo>
                  <a:lnTo>
                    <a:pt x="2134429" y="3157851"/>
                  </a:lnTo>
                  <a:lnTo>
                    <a:pt x="2090691" y="3158927"/>
                  </a:lnTo>
                  <a:lnTo>
                    <a:pt x="2046504" y="3159833"/>
                  </a:lnTo>
                  <a:lnTo>
                    <a:pt x="2001857" y="3160568"/>
                  </a:lnTo>
                  <a:lnTo>
                    <a:pt x="1956740" y="3161128"/>
                  </a:lnTo>
                  <a:lnTo>
                    <a:pt x="1911141" y="3161511"/>
                  </a:lnTo>
                  <a:lnTo>
                    <a:pt x="1865051" y="3161713"/>
                  </a:lnTo>
                  <a:lnTo>
                    <a:pt x="1818460" y="3161731"/>
                  </a:lnTo>
                  <a:lnTo>
                    <a:pt x="1771356" y="3161563"/>
                  </a:lnTo>
                  <a:lnTo>
                    <a:pt x="1723729" y="3161206"/>
                  </a:lnTo>
                  <a:lnTo>
                    <a:pt x="1675569" y="3160657"/>
                  </a:lnTo>
                  <a:lnTo>
                    <a:pt x="1626865" y="3159913"/>
                  </a:lnTo>
                  <a:lnTo>
                    <a:pt x="1577608" y="3158972"/>
                  </a:lnTo>
                  <a:lnTo>
                    <a:pt x="1527785" y="3157830"/>
                  </a:lnTo>
                  <a:lnTo>
                    <a:pt x="1477388" y="3156484"/>
                  </a:lnTo>
                  <a:lnTo>
                    <a:pt x="1426405" y="3154932"/>
                  </a:lnTo>
                  <a:lnTo>
                    <a:pt x="1374827" y="3153171"/>
                  </a:lnTo>
                  <a:lnTo>
                    <a:pt x="1322642" y="3151198"/>
                  </a:lnTo>
                  <a:lnTo>
                    <a:pt x="1269840" y="3149011"/>
                  </a:lnTo>
                  <a:lnTo>
                    <a:pt x="1216411" y="3146605"/>
                  </a:lnTo>
                  <a:lnTo>
                    <a:pt x="1162344" y="3143979"/>
                  </a:lnTo>
                  <a:lnTo>
                    <a:pt x="1107629" y="3141130"/>
                  </a:lnTo>
                  <a:lnTo>
                    <a:pt x="1052255" y="3138054"/>
                  </a:lnTo>
                  <a:lnTo>
                    <a:pt x="996212" y="3134749"/>
                  </a:lnTo>
                  <a:lnTo>
                    <a:pt x="939490" y="3131213"/>
                  </a:lnTo>
                  <a:lnTo>
                    <a:pt x="882077" y="3127441"/>
                  </a:lnTo>
                  <a:lnTo>
                    <a:pt x="823965" y="3123432"/>
                  </a:lnTo>
                  <a:lnTo>
                    <a:pt x="765141" y="3119182"/>
                  </a:lnTo>
                  <a:lnTo>
                    <a:pt x="705596" y="3114689"/>
                  </a:lnTo>
                  <a:lnTo>
                    <a:pt x="645319" y="3109949"/>
                  </a:lnTo>
                  <a:lnTo>
                    <a:pt x="584300" y="3104960"/>
                  </a:lnTo>
                  <a:lnTo>
                    <a:pt x="522528" y="3099720"/>
                  </a:lnTo>
                  <a:lnTo>
                    <a:pt x="459993" y="3094224"/>
                  </a:lnTo>
                  <a:lnTo>
                    <a:pt x="396684" y="3088471"/>
                  </a:lnTo>
                  <a:lnTo>
                    <a:pt x="332591" y="3082457"/>
                  </a:lnTo>
                  <a:lnTo>
                    <a:pt x="267704" y="3076180"/>
                  </a:lnTo>
                  <a:lnTo>
                    <a:pt x="202011" y="3069637"/>
                  </a:lnTo>
                  <a:lnTo>
                    <a:pt x="135503" y="3062824"/>
                  </a:lnTo>
                  <a:lnTo>
                    <a:pt x="68170" y="3055740"/>
                  </a:lnTo>
                  <a:lnTo>
                    <a:pt x="0" y="3048381"/>
                  </a:lnTo>
                  <a:lnTo>
                    <a:pt x="0" y="539114"/>
                  </a:lnTo>
                  <a:close/>
                </a:path>
                <a:path w="8604885" h="3162300">
                  <a:moveTo>
                    <a:pt x="610285" y="539114"/>
                  </a:moveTo>
                  <a:lnTo>
                    <a:pt x="610285" y="266191"/>
                  </a:lnTo>
                  <a:lnTo>
                    <a:pt x="7967090" y="266191"/>
                  </a:lnTo>
                  <a:lnTo>
                    <a:pt x="7967090" y="2383917"/>
                  </a:lnTo>
                  <a:lnTo>
                    <a:pt x="7761660" y="2386218"/>
                  </a:lnTo>
                  <a:lnTo>
                    <a:pt x="7582376" y="2391283"/>
                  </a:lnTo>
                  <a:lnTo>
                    <a:pt x="7455527" y="2396347"/>
                  </a:lnTo>
                  <a:lnTo>
                    <a:pt x="7407402" y="2398649"/>
                  </a:lnTo>
                </a:path>
                <a:path w="8604885" h="3162300">
                  <a:moveTo>
                    <a:pt x="1183894" y="266191"/>
                  </a:moveTo>
                  <a:lnTo>
                    <a:pt x="1183894" y="0"/>
                  </a:lnTo>
                  <a:lnTo>
                    <a:pt x="8604504" y="0"/>
                  </a:lnTo>
                  <a:lnTo>
                    <a:pt x="8604504" y="2111121"/>
                  </a:lnTo>
                  <a:lnTo>
                    <a:pt x="8370480" y="2112827"/>
                  </a:lnTo>
                  <a:lnTo>
                    <a:pt x="8166306" y="2116582"/>
                  </a:lnTo>
                  <a:lnTo>
                    <a:pt x="8021877" y="2120336"/>
                  </a:lnTo>
                  <a:lnTo>
                    <a:pt x="7967090" y="2122043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7042" y="2660650"/>
            <a:ext cx="7426325" cy="185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5430" indent="173355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Group of words having subject and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predicate,  that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can not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express complete thought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an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idea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can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never stand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as a sentence. They  always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 upon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main Clause,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thus; they</a:t>
            </a:r>
            <a:r>
              <a:rPr sz="24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are</a:t>
            </a:r>
            <a:endParaRPr sz="2400">
              <a:latin typeface="Comic Sans MS"/>
              <a:cs typeface="Comic Sans MS"/>
            </a:endParaRPr>
          </a:p>
          <a:p>
            <a:pPr marL="1423670" algn="just">
              <a:lnSpc>
                <a:spcPct val="100000"/>
              </a:lnSpc>
              <a:spcBef>
                <a:spcPts val="15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also called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dependent</a:t>
            </a:r>
            <a:r>
              <a:rPr sz="2400" b="1" spc="-1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clause.  </a:t>
            </a:r>
            <a:r>
              <a:rPr sz="24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u="heavy" dirty="0">
                <a:solidFill>
                  <a:srgbClr val="5F0000"/>
                </a:solidFill>
                <a:uFill>
                  <a:solidFill>
                    <a:srgbClr val="BBBBBB"/>
                  </a:solidFill>
                </a:uFill>
                <a:latin typeface="Comic Sans MS"/>
                <a:cs typeface="Comic Sans MS"/>
              </a:rPr>
              <a:t>         </a:t>
            </a:r>
            <a:r>
              <a:rPr sz="2400" b="1" u="heavy" spc="-260" dirty="0">
                <a:solidFill>
                  <a:srgbClr val="5F0000"/>
                </a:solidFill>
                <a:uFill>
                  <a:solidFill>
                    <a:srgbClr val="BBBBBB"/>
                  </a:solidFill>
                </a:uFill>
                <a:latin typeface="Comic Sans MS"/>
                <a:cs typeface="Comic Sans MS"/>
              </a:rPr>
              <a:t> 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74775" y="4965737"/>
          <a:ext cx="7633969" cy="1728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4405"/>
                <a:gridCol w="5725160"/>
                <a:gridCol w="954404"/>
              </a:tblGrid>
              <a:tr h="1728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28575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975" indent="-343535">
                        <a:lnSpc>
                          <a:spcPts val="237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Whenever it rains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,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he goes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2400" b="1" spc="-8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long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drive.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434975" marR="10033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first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met her </a:t>
                      </a:r>
                      <a:r>
                        <a:rPr sz="24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24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Karachi </a:t>
                      </a:r>
                      <a:r>
                        <a:rPr sz="2400" b="1" spc="-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where</a:t>
                      </a:r>
                      <a:r>
                        <a:rPr sz="2400" b="1" spc="-13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I  lived as a</a:t>
                      </a:r>
                      <a:r>
                        <a:rPr sz="2400" b="1" spc="-2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child.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28575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28575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6004560" cy="21046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486400" cy="1603375"/>
            </a:xfrm>
            <a:custGeom>
              <a:avLst/>
              <a:gdLst/>
              <a:ahLst/>
              <a:cxnLst/>
              <a:rect l="l" t="t" r="r" b="b"/>
              <a:pathLst>
                <a:path w="5486400" h="1603375">
                  <a:moveTo>
                    <a:pt x="4603750" y="0"/>
                  </a:moveTo>
                  <a:lnTo>
                    <a:pt x="882650" y="0"/>
                  </a:lnTo>
                  <a:lnTo>
                    <a:pt x="832567" y="1268"/>
                  </a:lnTo>
                  <a:lnTo>
                    <a:pt x="783218" y="5030"/>
                  </a:lnTo>
                  <a:lnTo>
                    <a:pt x="734675" y="11217"/>
                  </a:lnTo>
                  <a:lnTo>
                    <a:pt x="687014" y="19762"/>
                  </a:lnTo>
                  <a:lnTo>
                    <a:pt x="640308" y="30596"/>
                  </a:lnTo>
                  <a:lnTo>
                    <a:pt x="594633" y="43653"/>
                  </a:lnTo>
                  <a:lnTo>
                    <a:pt x="550064" y="58864"/>
                  </a:lnTo>
                  <a:lnTo>
                    <a:pt x="506674" y="76162"/>
                  </a:lnTo>
                  <a:lnTo>
                    <a:pt x="464538" y="95479"/>
                  </a:lnTo>
                  <a:lnTo>
                    <a:pt x="423730" y="116747"/>
                  </a:lnTo>
                  <a:lnTo>
                    <a:pt x="384326" y="139900"/>
                  </a:lnTo>
                  <a:lnTo>
                    <a:pt x="346400" y="164868"/>
                  </a:lnTo>
                  <a:lnTo>
                    <a:pt x="310027" y="191585"/>
                  </a:lnTo>
                  <a:lnTo>
                    <a:pt x="275280" y="219983"/>
                  </a:lnTo>
                  <a:lnTo>
                    <a:pt x="242234" y="249994"/>
                  </a:lnTo>
                  <a:lnTo>
                    <a:pt x="210965" y="281550"/>
                  </a:lnTo>
                  <a:lnTo>
                    <a:pt x="181546" y="314584"/>
                  </a:lnTo>
                  <a:lnTo>
                    <a:pt x="154053" y="349028"/>
                  </a:lnTo>
                  <a:lnTo>
                    <a:pt x="128559" y="384814"/>
                  </a:lnTo>
                  <a:lnTo>
                    <a:pt x="105139" y="421875"/>
                  </a:lnTo>
                  <a:lnTo>
                    <a:pt x="83868" y="460144"/>
                  </a:lnTo>
                  <a:lnTo>
                    <a:pt x="64820" y="499551"/>
                  </a:lnTo>
                  <a:lnTo>
                    <a:pt x="48070" y="540031"/>
                  </a:lnTo>
                  <a:lnTo>
                    <a:pt x="33692" y="581514"/>
                  </a:lnTo>
                  <a:lnTo>
                    <a:pt x="21762" y="623934"/>
                  </a:lnTo>
                  <a:lnTo>
                    <a:pt x="12353" y="667223"/>
                  </a:lnTo>
                  <a:lnTo>
                    <a:pt x="5539" y="711312"/>
                  </a:lnTo>
                  <a:lnTo>
                    <a:pt x="1397" y="756135"/>
                  </a:lnTo>
                  <a:lnTo>
                    <a:pt x="0" y="801623"/>
                  </a:lnTo>
                  <a:lnTo>
                    <a:pt x="1397" y="847112"/>
                  </a:lnTo>
                  <a:lnTo>
                    <a:pt x="5539" y="891935"/>
                  </a:lnTo>
                  <a:lnTo>
                    <a:pt x="12353" y="936024"/>
                  </a:lnTo>
                  <a:lnTo>
                    <a:pt x="21762" y="979313"/>
                  </a:lnTo>
                  <a:lnTo>
                    <a:pt x="33692" y="1021733"/>
                  </a:lnTo>
                  <a:lnTo>
                    <a:pt x="48070" y="1063216"/>
                  </a:lnTo>
                  <a:lnTo>
                    <a:pt x="64820" y="1103696"/>
                  </a:lnTo>
                  <a:lnTo>
                    <a:pt x="83868" y="1143103"/>
                  </a:lnTo>
                  <a:lnTo>
                    <a:pt x="105139" y="1181372"/>
                  </a:lnTo>
                  <a:lnTo>
                    <a:pt x="128559" y="1218433"/>
                  </a:lnTo>
                  <a:lnTo>
                    <a:pt x="154053" y="1254219"/>
                  </a:lnTo>
                  <a:lnTo>
                    <a:pt x="181546" y="1288663"/>
                  </a:lnTo>
                  <a:lnTo>
                    <a:pt x="210965" y="1321697"/>
                  </a:lnTo>
                  <a:lnTo>
                    <a:pt x="242234" y="1353253"/>
                  </a:lnTo>
                  <a:lnTo>
                    <a:pt x="275280" y="1383264"/>
                  </a:lnTo>
                  <a:lnTo>
                    <a:pt x="310027" y="1411662"/>
                  </a:lnTo>
                  <a:lnTo>
                    <a:pt x="346400" y="1438379"/>
                  </a:lnTo>
                  <a:lnTo>
                    <a:pt x="384326" y="1463347"/>
                  </a:lnTo>
                  <a:lnTo>
                    <a:pt x="423730" y="1486500"/>
                  </a:lnTo>
                  <a:lnTo>
                    <a:pt x="464538" y="1507768"/>
                  </a:lnTo>
                  <a:lnTo>
                    <a:pt x="506674" y="1527085"/>
                  </a:lnTo>
                  <a:lnTo>
                    <a:pt x="550064" y="1544383"/>
                  </a:lnTo>
                  <a:lnTo>
                    <a:pt x="594633" y="1559594"/>
                  </a:lnTo>
                  <a:lnTo>
                    <a:pt x="640308" y="1572651"/>
                  </a:lnTo>
                  <a:lnTo>
                    <a:pt x="687014" y="1583485"/>
                  </a:lnTo>
                  <a:lnTo>
                    <a:pt x="734675" y="1592030"/>
                  </a:lnTo>
                  <a:lnTo>
                    <a:pt x="783218" y="1598217"/>
                  </a:lnTo>
                  <a:lnTo>
                    <a:pt x="832567" y="1601979"/>
                  </a:lnTo>
                  <a:lnTo>
                    <a:pt x="882650" y="1603247"/>
                  </a:lnTo>
                  <a:lnTo>
                    <a:pt x="4603750" y="1603247"/>
                  </a:lnTo>
                  <a:lnTo>
                    <a:pt x="4653832" y="1601979"/>
                  </a:lnTo>
                  <a:lnTo>
                    <a:pt x="4703181" y="1598217"/>
                  </a:lnTo>
                  <a:lnTo>
                    <a:pt x="4751724" y="1592030"/>
                  </a:lnTo>
                  <a:lnTo>
                    <a:pt x="4799385" y="1583485"/>
                  </a:lnTo>
                  <a:lnTo>
                    <a:pt x="4846091" y="1572651"/>
                  </a:lnTo>
                  <a:lnTo>
                    <a:pt x="4891766" y="1559594"/>
                  </a:lnTo>
                  <a:lnTo>
                    <a:pt x="4936335" y="1544383"/>
                  </a:lnTo>
                  <a:lnTo>
                    <a:pt x="4979725" y="1527085"/>
                  </a:lnTo>
                  <a:lnTo>
                    <a:pt x="5021861" y="1507768"/>
                  </a:lnTo>
                  <a:lnTo>
                    <a:pt x="5062669" y="1486500"/>
                  </a:lnTo>
                  <a:lnTo>
                    <a:pt x="5102073" y="1463347"/>
                  </a:lnTo>
                  <a:lnTo>
                    <a:pt x="5139999" y="1438379"/>
                  </a:lnTo>
                  <a:lnTo>
                    <a:pt x="5176372" y="1411662"/>
                  </a:lnTo>
                  <a:lnTo>
                    <a:pt x="5211119" y="1383264"/>
                  </a:lnTo>
                  <a:lnTo>
                    <a:pt x="5244165" y="1353253"/>
                  </a:lnTo>
                  <a:lnTo>
                    <a:pt x="5275434" y="1321697"/>
                  </a:lnTo>
                  <a:lnTo>
                    <a:pt x="5304853" y="1288663"/>
                  </a:lnTo>
                  <a:lnTo>
                    <a:pt x="5332346" y="1254219"/>
                  </a:lnTo>
                  <a:lnTo>
                    <a:pt x="5357840" y="1218433"/>
                  </a:lnTo>
                  <a:lnTo>
                    <a:pt x="5381260" y="1181372"/>
                  </a:lnTo>
                  <a:lnTo>
                    <a:pt x="5402531" y="1143103"/>
                  </a:lnTo>
                  <a:lnTo>
                    <a:pt x="5421579" y="1103696"/>
                  </a:lnTo>
                  <a:lnTo>
                    <a:pt x="5438329" y="1063216"/>
                  </a:lnTo>
                  <a:lnTo>
                    <a:pt x="5452707" y="1021733"/>
                  </a:lnTo>
                  <a:lnTo>
                    <a:pt x="5464637" y="979313"/>
                  </a:lnTo>
                  <a:lnTo>
                    <a:pt x="5474046" y="936024"/>
                  </a:lnTo>
                  <a:lnTo>
                    <a:pt x="5480860" y="891935"/>
                  </a:lnTo>
                  <a:lnTo>
                    <a:pt x="5485002" y="847112"/>
                  </a:lnTo>
                  <a:lnTo>
                    <a:pt x="5486400" y="801623"/>
                  </a:lnTo>
                  <a:lnTo>
                    <a:pt x="5485002" y="756135"/>
                  </a:lnTo>
                  <a:lnTo>
                    <a:pt x="5480860" y="711312"/>
                  </a:lnTo>
                  <a:lnTo>
                    <a:pt x="5474046" y="667223"/>
                  </a:lnTo>
                  <a:lnTo>
                    <a:pt x="5464637" y="623934"/>
                  </a:lnTo>
                  <a:lnTo>
                    <a:pt x="5452707" y="581514"/>
                  </a:lnTo>
                  <a:lnTo>
                    <a:pt x="5438329" y="540031"/>
                  </a:lnTo>
                  <a:lnTo>
                    <a:pt x="5421579" y="499551"/>
                  </a:lnTo>
                  <a:lnTo>
                    <a:pt x="5402531" y="460144"/>
                  </a:lnTo>
                  <a:lnTo>
                    <a:pt x="5381260" y="421875"/>
                  </a:lnTo>
                  <a:lnTo>
                    <a:pt x="5357840" y="384814"/>
                  </a:lnTo>
                  <a:lnTo>
                    <a:pt x="5332346" y="349028"/>
                  </a:lnTo>
                  <a:lnTo>
                    <a:pt x="5304853" y="314584"/>
                  </a:lnTo>
                  <a:lnTo>
                    <a:pt x="5275434" y="281550"/>
                  </a:lnTo>
                  <a:lnTo>
                    <a:pt x="5244165" y="249994"/>
                  </a:lnTo>
                  <a:lnTo>
                    <a:pt x="5211119" y="219983"/>
                  </a:lnTo>
                  <a:lnTo>
                    <a:pt x="5176372" y="191585"/>
                  </a:lnTo>
                  <a:lnTo>
                    <a:pt x="5139999" y="164868"/>
                  </a:lnTo>
                  <a:lnTo>
                    <a:pt x="5102073" y="139900"/>
                  </a:lnTo>
                  <a:lnTo>
                    <a:pt x="5062669" y="116747"/>
                  </a:lnTo>
                  <a:lnTo>
                    <a:pt x="5021861" y="95479"/>
                  </a:lnTo>
                  <a:lnTo>
                    <a:pt x="4979725" y="76162"/>
                  </a:lnTo>
                  <a:lnTo>
                    <a:pt x="4936335" y="58864"/>
                  </a:lnTo>
                  <a:lnTo>
                    <a:pt x="4891766" y="43653"/>
                  </a:lnTo>
                  <a:lnTo>
                    <a:pt x="4846091" y="30596"/>
                  </a:lnTo>
                  <a:lnTo>
                    <a:pt x="4799385" y="19762"/>
                  </a:lnTo>
                  <a:lnTo>
                    <a:pt x="4751724" y="11217"/>
                  </a:lnTo>
                  <a:lnTo>
                    <a:pt x="4703181" y="5030"/>
                  </a:lnTo>
                  <a:lnTo>
                    <a:pt x="4653832" y="1268"/>
                  </a:lnTo>
                  <a:lnTo>
                    <a:pt x="4603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486400" cy="1603375"/>
            </a:xfrm>
            <a:custGeom>
              <a:avLst/>
              <a:gdLst/>
              <a:ahLst/>
              <a:cxnLst/>
              <a:rect l="l" t="t" r="r" b="b"/>
              <a:pathLst>
                <a:path w="5486400" h="1603375">
                  <a:moveTo>
                    <a:pt x="882650" y="0"/>
                  </a:moveTo>
                  <a:lnTo>
                    <a:pt x="4603750" y="0"/>
                  </a:lnTo>
                  <a:lnTo>
                    <a:pt x="4653832" y="1268"/>
                  </a:lnTo>
                  <a:lnTo>
                    <a:pt x="4703181" y="5030"/>
                  </a:lnTo>
                  <a:lnTo>
                    <a:pt x="4751724" y="11217"/>
                  </a:lnTo>
                  <a:lnTo>
                    <a:pt x="4799385" y="19762"/>
                  </a:lnTo>
                  <a:lnTo>
                    <a:pt x="4846091" y="30596"/>
                  </a:lnTo>
                  <a:lnTo>
                    <a:pt x="4891766" y="43653"/>
                  </a:lnTo>
                  <a:lnTo>
                    <a:pt x="4936335" y="58864"/>
                  </a:lnTo>
                  <a:lnTo>
                    <a:pt x="4979725" y="76162"/>
                  </a:lnTo>
                  <a:lnTo>
                    <a:pt x="5021861" y="95479"/>
                  </a:lnTo>
                  <a:lnTo>
                    <a:pt x="5062669" y="116747"/>
                  </a:lnTo>
                  <a:lnTo>
                    <a:pt x="5102073" y="139900"/>
                  </a:lnTo>
                  <a:lnTo>
                    <a:pt x="5139999" y="164868"/>
                  </a:lnTo>
                  <a:lnTo>
                    <a:pt x="5176372" y="191585"/>
                  </a:lnTo>
                  <a:lnTo>
                    <a:pt x="5211119" y="219983"/>
                  </a:lnTo>
                  <a:lnTo>
                    <a:pt x="5244165" y="249994"/>
                  </a:lnTo>
                  <a:lnTo>
                    <a:pt x="5275434" y="281550"/>
                  </a:lnTo>
                  <a:lnTo>
                    <a:pt x="5304853" y="314584"/>
                  </a:lnTo>
                  <a:lnTo>
                    <a:pt x="5332346" y="349028"/>
                  </a:lnTo>
                  <a:lnTo>
                    <a:pt x="5357840" y="384814"/>
                  </a:lnTo>
                  <a:lnTo>
                    <a:pt x="5381260" y="421875"/>
                  </a:lnTo>
                  <a:lnTo>
                    <a:pt x="5402531" y="460144"/>
                  </a:lnTo>
                  <a:lnTo>
                    <a:pt x="5421579" y="499551"/>
                  </a:lnTo>
                  <a:lnTo>
                    <a:pt x="5438329" y="540031"/>
                  </a:lnTo>
                  <a:lnTo>
                    <a:pt x="5452707" y="581514"/>
                  </a:lnTo>
                  <a:lnTo>
                    <a:pt x="5464637" y="623934"/>
                  </a:lnTo>
                  <a:lnTo>
                    <a:pt x="5474046" y="667223"/>
                  </a:lnTo>
                  <a:lnTo>
                    <a:pt x="5480860" y="711312"/>
                  </a:lnTo>
                  <a:lnTo>
                    <a:pt x="5485002" y="756135"/>
                  </a:lnTo>
                  <a:lnTo>
                    <a:pt x="5486400" y="801623"/>
                  </a:lnTo>
                  <a:lnTo>
                    <a:pt x="5485002" y="847112"/>
                  </a:lnTo>
                  <a:lnTo>
                    <a:pt x="5480860" y="891935"/>
                  </a:lnTo>
                  <a:lnTo>
                    <a:pt x="5474046" y="936024"/>
                  </a:lnTo>
                  <a:lnTo>
                    <a:pt x="5464637" y="979313"/>
                  </a:lnTo>
                  <a:lnTo>
                    <a:pt x="5452707" y="1021733"/>
                  </a:lnTo>
                  <a:lnTo>
                    <a:pt x="5438329" y="1063216"/>
                  </a:lnTo>
                  <a:lnTo>
                    <a:pt x="5421579" y="1103696"/>
                  </a:lnTo>
                  <a:lnTo>
                    <a:pt x="5402531" y="1143103"/>
                  </a:lnTo>
                  <a:lnTo>
                    <a:pt x="5381260" y="1181372"/>
                  </a:lnTo>
                  <a:lnTo>
                    <a:pt x="5357840" y="1218433"/>
                  </a:lnTo>
                  <a:lnTo>
                    <a:pt x="5332346" y="1254219"/>
                  </a:lnTo>
                  <a:lnTo>
                    <a:pt x="5304853" y="1288663"/>
                  </a:lnTo>
                  <a:lnTo>
                    <a:pt x="5275434" y="1321697"/>
                  </a:lnTo>
                  <a:lnTo>
                    <a:pt x="5244165" y="1353253"/>
                  </a:lnTo>
                  <a:lnTo>
                    <a:pt x="5211119" y="1383264"/>
                  </a:lnTo>
                  <a:lnTo>
                    <a:pt x="5176372" y="1411662"/>
                  </a:lnTo>
                  <a:lnTo>
                    <a:pt x="5139999" y="1438379"/>
                  </a:lnTo>
                  <a:lnTo>
                    <a:pt x="5102073" y="1463347"/>
                  </a:lnTo>
                  <a:lnTo>
                    <a:pt x="5062669" y="1486500"/>
                  </a:lnTo>
                  <a:lnTo>
                    <a:pt x="5021861" y="1507768"/>
                  </a:lnTo>
                  <a:lnTo>
                    <a:pt x="4979725" y="1527085"/>
                  </a:lnTo>
                  <a:lnTo>
                    <a:pt x="4936335" y="1544383"/>
                  </a:lnTo>
                  <a:lnTo>
                    <a:pt x="4891766" y="1559594"/>
                  </a:lnTo>
                  <a:lnTo>
                    <a:pt x="4846091" y="1572651"/>
                  </a:lnTo>
                  <a:lnTo>
                    <a:pt x="4799385" y="1583485"/>
                  </a:lnTo>
                  <a:lnTo>
                    <a:pt x="4751724" y="1592030"/>
                  </a:lnTo>
                  <a:lnTo>
                    <a:pt x="4703181" y="1598217"/>
                  </a:lnTo>
                  <a:lnTo>
                    <a:pt x="4653832" y="1601979"/>
                  </a:lnTo>
                  <a:lnTo>
                    <a:pt x="4603750" y="1603247"/>
                  </a:lnTo>
                  <a:lnTo>
                    <a:pt x="882650" y="1603247"/>
                  </a:lnTo>
                  <a:lnTo>
                    <a:pt x="832567" y="1601979"/>
                  </a:lnTo>
                  <a:lnTo>
                    <a:pt x="783218" y="1598217"/>
                  </a:lnTo>
                  <a:lnTo>
                    <a:pt x="734675" y="1592030"/>
                  </a:lnTo>
                  <a:lnTo>
                    <a:pt x="687014" y="1583485"/>
                  </a:lnTo>
                  <a:lnTo>
                    <a:pt x="640308" y="1572651"/>
                  </a:lnTo>
                  <a:lnTo>
                    <a:pt x="594633" y="1559594"/>
                  </a:lnTo>
                  <a:lnTo>
                    <a:pt x="550064" y="1544383"/>
                  </a:lnTo>
                  <a:lnTo>
                    <a:pt x="506674" y="1527085"/>
                  </a:lnTo>
                  <a:lnTo>
                    <a:pt x="464538" y="1507768"/>
                  </a:lnTo>
                  <a:lnTo>
                    <a:pt x="423730" y="1486500"/>
                  </a:lnTo>
                  <a:lnTo>
                    <a:pt x="384326" y="1463347"/>
                  </a:lnTo>
                  <a:lnTo>
                    <a:pt x="346400" y="1438379"/>
                  </a:lnTo>
                  <a:lnTo>
                    <a:pt x="310027" y="1411662"/>
                  </a:lnTo>
                  <a:lnTo>
                    <a:pt x="275280" y="1383264"/>
                  </a:lnTo>
                  <a:lnTo>
                    <a:pt x="242234" y="1353253"/>
                  </a:lnTo>
                  <a:lnTo>
                    <a:pt x="210965" y="1321697"/>
                  </a:lnTo>
                  <a:lnTo>
                    <a:pt x="181546" y="1288663"/>
                  </a:lnTo>
                  <a:lnTo>
                    <a:pt x="154053" y="1254219"/>
                  </a:lnTo>
                  <a:lnTo>
                    <a:pt x="128559" y="1218433"/>
                  </a:lnTo>
                  <a:lnTo>
                    <a:pt x="105139" y="1181372"/>
                  </a:lnTo>
                  <a:lnTo>
                    <a:pt x="83868" y="1143103"/>
                  </a:lnTo>
                  <a:lnTo>
                    <a:pt x="64820" y="1103696"/>
                  </a:lnTo>
                  <a:lnTo>
                    <a:pt x="48070" y="1063216"/>
                  </a:lnTo>
                  <a:lnTo>
                    <a:pt x="33692" y="1021733"/>
                  </a:lnTo>
                  <a:lnTo>
                    <a:pt x="21762" y="979313"/>
                  </a:lnTo>
                  <a:lnTo>
                    <a:pt x="12353" y="936024"/>
                  </a:lnTo>
                  <a:lnTo>
                    <a:pt x="5539" y="891935"/>
                  </a:lnTo>
                  <a:lnTo>
                    <a:pt x="1397" y="847112"/>
                  </a:lnTo>
                  <a:lnTo>
                    <a:pt x="0" y="801623"/>
                  </a:lnTo>
                  <a:lnTo>
                    <a:pt x="1397" y="756135"/>
                  </a:lnTo>
                  <a:lnTo>
                    <a:pt x="5539" y="711312"/>
                  </a:lnTo>
                  <a:lnTo>
                    <a:pt x="12353" y="667223"/>
                  </a:lnTo>
                  <a:lnTo>
                    <a:pt x="21762" y="623934"/>
                  </a:lnTo>
                  <a:lnTo>
                    <a:pt x="33692" y="581514"/>
                  </a:lnTo>
                  <a:lnTo>
                    <a:pt x="48070" y="540031"/>
                  </a:lnTo>
                  <a:lnTo>
                    <a:pt x="64820" y="499551"/>
                  </a:lnTo>
                  <a:lnTo>
                    <a:pt x="83868" y="460144"/>
                  </a:lnTo>
                  <a:lnTo>
                    <a:pt x="105139" y="421875"/>
                  </a:lnTo>
                  <a:lnTo>
                    <a:pt x="128559" y="384814"/>
                  </a:lnTo>
                  <a:lnTo>
                    <a:pt x="154053" y="349028"/>
                  </a:lnTo>
                  <a:lnTo>
                    <a:pt x="181546" y="314584"/>
                  </a:lnTo>
                  <a:lnTo>
                    <a:pt x="210965" y="281550"/>
                  </a:lnTo>
                  <a:lnTo>
                    <a:pt x="242234" y="249994"/>
                  </a:lnTo>
                  <a:lnTo>
                    <a:pt x="275280" y="219983"/>
                  </a:lnTo>
                  <a:lnTo>
                    <a:pt x="310027" y="191585"/>
                  </a:lnTo>
                  <a:lnTo>
                    <a:pt x="346400" y="164868"/>
                  </a:lnTo>
                  <a:lnTo>
                    <a:pt x="384326" y="139900"/>
                  </a:lnTo>
                  <a:lnTo>
                    <a:pt x="423730" y="116747"/>
                  </a:lnTo>
                  <a:lnTo>
                    <a:pt x="464538" y="95479"/>
                  </a:lnTo>
                  <a:lnTo>
                    <a:pt x="506674" y="76162"/>
                  </a:lnTo>
                  <a:lnTo>
                    <a:pt x="550064" y="58864"/>
                  </a:lnTo>
                  <a:lnTo>
                    <a:pt x="594633" y="43653"/>
                  </a:lnTo>
                  <a:lnTo>
                    <a:pt x="640308" y="30596"/>
                  </a:lnTo>
                  <a:lnTo>
                    <a:pt x="687014" y="19762"/>
                  </a:lnTo>
                  <a:lnTo>
                    <a:pt x="734675" y="11217"/>
                  </a:lnTo>
                  <a:lnTo>
                    <a:pt x="783218" y="5030"/>
                  </a:lnTo>
                  <a:lnTo>
                    <a:pt x="832567" y="1268"/>
                  </a:lnTo>
                  <a:lnTo>
                    <a:pt x="882650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37052" y="184784"/>
            <a:ext cx="267271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Types of  </a:t>
            </a:r>
            <a:r>
              <a:rPr sz="3600" spc="-5" dirty="0"/>
              <a:t>Subordinate  </a:t>
            </a:r>
            <a:r>
              <a:rPr sz="3600" dirty="0"/>
              <a:t>Clause</a:t>
            </a:r>
            <a:endParaRPr sz="3600"/>
          </a:p>
        </p:txBody>
      </p:sp>
      <p:grpSp>
        <p:nvGrpSpPr>
          <p:cNvPr id="7" name="object 7"/>
          <p:cNvGrpSpPr/>
          <p:nvPr/>
        </p:nvGrpSpPr>
        <p:grpSpPr>
          <a:xfrm>
            <a:off x="-6095" y="2234183"/>
            <a:ext cx="8941435" cy="4630420"/>
            <a:chOff x="-6095" y="2234183"/>
            <a:chExt cx="8941435" cy="4630420"/>
          </a:xfrm>
        </p:grpSpPr>
        <p:sp>
          <p:nvSpPr>
            <p:cNvPr id="8" name="object 8"/>
            <p:cNvSpPr/>
            <p:nvPr/>
          </p:nvSpPr>
          <p:spPr>
            <a:xfrm>
              <a:off x="0" y="2240279"/>
              <a:ext cx="3564890" cy="1332230"/>
            </a:xfrm>
            <a:custGeom>
              <a:avLst/>
              <a:gdLst/>
              <a:ahLst/>
              <a:cxnLst/>
              <a:rect l="l" t="t" r="r" b="b"/>
              <a:pathLst>
                <a:path w="3564890" h="1332229">
                  <a:moveTo>
                    <a:pt x="2851658" y="0"/>
                  </a:moveTo>
                  <a:lnTo>
                    <a:pt x="712927" y="0"/>
                  </a:lnTo>
                  <a:lnTo>
                    <a:pt x="0" y="665988"/>
                  </a:lnTo>
                  <a:lnTo>
                    <a:pt x="712927" y="1331976"/>
                  </a:lnTo>
                  <a:lnTo>
                    <a:pt x="2851658" y="1331976"/>
                  </a:lnTo>
                  <a:lnTo>
                    <a:pt x="3564636" y="665988"/>
                  </a:lnTo>
                  <a:lnTo>
                    <a:pt x="28516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40279"/>
              <a:ext cx="3564890" cy="1332230"/>
            </a:xfrm>
            <a:custGeom>
              <a:avLst/>
              <a:gdLst/>
              <a:ahLst/>
              <a:cxnLst/>
              <a:rect l="l" t="t" r="r" b="b"/>
              <a:pathLst>
                <a:path w="3564890" h="1332229">
                  <a:moveTo>
                    <a:pt x="0" y="665988"/>
                  </a:moveTo>
                  <a:lnTo>
                    <a:pt x="712927" y="0"/>
                  </a:lnTo>
                  <a:lnTo>
                    <a:pt x="2851658" y="0"/>
                  </a:lnTo>
                  <a:lnTo>
                    <a:pt x="3564636" y="665988"/>
                  </a:lnTo>
                  <a:lnTo>
                    <a:pt x="2851658" y="1331976"/>
                  </a:lnTo>
                  <a:lnTo>
                    <a:pt x="712927" y="1331976"/>
                  </a:lnTo>
                  <a:lnTo>
                    <a:pt x="0" y="665988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0179" y="3069336"/>
              <a:ext cx="6047740" cy="2304415"/>
            </a:xfrm>
            <a:custGeom>
              <a:avLst/>
              <a:gdLst/>
              <a:ahLst/>
              <a:cxnLst/>
              <a:rect l="l" t="t" r="r" b="b"/>
              <a:pathLst>
                <a:path w="6047740" h="2304415">
                  <a:moveTo>
                    <a:pt x="4895087" y="0"/>
                  </a:moveTo>
                  <a:lnTo>
                    <a:pt x="4895087" y="576071"/>
                  </a:lnTo>
                  <a:lnTo>
                    <a:pt x="0" y="576071"/>
                  </a:lnTo>
                  <a:lnTo>
                    <a:pt x="0" y="1728215"/>
                  </a:lnTo>
                  <a:lnTo>
                    <a:pt x="4895087" y="1728215"/>
                  </a:lnTo>
                  <a:lnTo>
                    <a:pt x="4895087" y="2304288"/>
                  </a:lnTo>
                  <a:lnTo>
                    <a:pt x="6047232" y="1152144"/>
                  </a:lnTo>
                  <a:lnTo>
                    <a:pt x="4895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40179" y="3069336"/>
              <a:ext cx="6047740" cy="2304415"/>
            </a:xfrm>
            <a:custGeom>
              <a:avLst/>
              <a:gdLst/>
              <a:ahLst/>
              <a:cxnLst/>
              <a:rect l="l" t="t" r="r" b="b"/>
              <a:pathLst>
                <a:path w="6047740" h="2304415">
                  <a:moveTo>
                    <a:pt x="0" y="576071"/>
                  </a:moveTo>
                  <a:lnTo>
                    <a:pt x="4895087" y="576071"/>
                  </a:lnTo>
                  <a:lnTo>
                    <a:pt x="4895087" y="0"/>
                  </a:lnTo>
                  <a:lnTo>
                    <a:pt x="6047232" y="1152144"/>
                  </a:lnTo>
                  <a:lnTo>
                    <a:pt x="4895087" y="2304288"/>
                  </a:lnTo>
                  <a:lnTo>
                    <a:pt x="4895087" y="1728215"/>
                  </a:lnTo>
                  <a:lnTo>
                    <a:pt x="0" y="1728215"/>
                  </a:lnTo>
                  <a:lnTo>
                    <a:pt x="0" y="576071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27376" y="4401311"/>
              <a:ext cx="6301740" cy="2456815"/>
            </a:xfrm>
            <a:custGeom>
              <a:avLst/>
              <a:gdLst/>
              <a:ahLst/>
              <a:cxnLst/>
              <a:rect l="l" t="t" r="r" b="b"/>
              <a:pathLst>
                <a:path w="6301740" h="2456815">
                  <a:moveTo>
                    <a:pt x="5073396" y="0"/>
                  </a:moveTo>
                  <a:lnTo>
                    <a:pt x="5073396" y="614171"/>
                  </a:lnTo>
                  <a:lnTo>
                    <a:pt x="0" y="614171"/>
                  </a:lnTo>
                  <a:lnTo>
                    <a:pt x="0" y="1842515"/>
                  </a:lnTo>
                  <a:lnTo>
                    <a:pt x="5073396" y="1842515"/>
                  </a:lnTo>
                  <a:lnTo>
                    <a:pt x="5073396" y="2456687"/>
                  </a:lnTo>
                  <a:lnTo>
                    <a:pt x="6301740" y="1228344"/>
                  </a:lnTo>
                  <a:lnTo>
                    <a:pt x="50733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27376" y="4401311"/>
              <a:ext cx="6301740" cy="2456815"/>
            </a:xfrm>
            <a:custGeom>
              <a:avLst/>
              <a:gdLst/>
              <a:ahLst/>
              <a:cxnLst/>
              <a:rect l="l" t="t" r="r" b="b"/>
              <a:pathLst>
                <a:path w="6301740" h="2456815">
                  <a:moveTo>
                    <a:pt x="0" y="614171"/>
                  </a:moveTo>
                  <a:lnTo>
                    <a:pt x="5073396" y="614171"/>
                  </a:lnTo>
                  <a:lnTo>
                    <a:pt x="5073396" y="0"/>
                  </a:lnTo>
                  <a:lnTo>
                    <a:pt x="6301740" y="1228344"/>
                  </a:lnTo>
                  <a:lnTo>
                    <a:pt x="5073396" y="2456687"/>
                  </a:lnTo>
                  <a:lnTo>
                    <a:pt x="5073396" y="1842515"/>
                  </a:lnTo>
                  <a:lnTo>
                    <a:pt x="0" y="1842515"/>
                  </a:lnTo>
                  <a:lnTo>
                    <a:pt x="0" y="614171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50493" y="2132838"/>
            <a:ext cx="7112000" cy="4107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51450" indent="19304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5F0000"/>
                </a:solidFill>
                <a:latin typeface="Comic Sans MS"/>
                <a:cs typeface="Comic Sans MS"/>
              </a:rPr>
              <a:t>Noun  Clause</a:t>
            </a:r>
            <a:endParaRPr sz="4800">
              <a:latin typeface="Comic Sans MS"/>
              <a:cs typeface="Comic Sans MS"/>
            </a:endParaRPr>
          </a:p>
          <a:p>
            <a:pPr marL="831850" marR="1276985" indent="-3810" algn="ctr">
              <a:lnSpc>
                <a:spcPct val="100000"/>
              </a:lnSpc>
              <a:spcBef>
                <a:spcPts val="385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Dependent clause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functions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as a  noun.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performs same</a:t>
            </a:r>
            <a:r>
              <a:rPr sz="2400" b="1" spc="-7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functions  like a noun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4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sentence.</a:t>
            </a:r>
            <a:endParaRPr sz="2400">
              <a:latin typeface="Comic Sans MS"/>
              <a:cs typeface="Comic Sans MS"/>
            </a:endParaRPr>
          </a:p>
          <a:p>
            <a:pPr marL="2211705" marR="5080" indent="-342900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2211705" algn="l"/>
                <a:tab pos="2212340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On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weekends,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we can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whatever we  want. (functions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as object of</a:t>
            </a:r>
            <a:r>
              <a:rPr sz="2000" b="1" spc="-100" dirty="0">
                <a:solidFill>
                  <a:srgbClr val="FF1A1A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sentence)</a:t>
            </a:r>
            <a:endParaRPr sz="2000">
              <a:latin typeface="Comic Sans MS"/>
              <a:cs typeface="Comic Sans MS"/>
            </a:endParaRPr>
          </a:p>
          <a:p>
            <a:pPr marL="2211705" indent="-343535">
              <a:lnSpc>
                <a:spcPct val="100000"/>
              </a:lnSpc>
              <a:buFont typeface="Arial"/>
              <a:buChar char="•"/>
              <a:tabLst>
                <a:tab pos="2211705" algn="l"/>
                <a:tab pos="2212340" algn="l"/>
              </a:tabLst>
            </a:pP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Those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who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are poor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need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our</a:t>
            </a:r>
            <a:endParaRPr sz="2000">
              <a:latin typeface="Comic Sans MS"/>
              <a:cs typeface="Comic Sans MS"/>
            </a:endParaRPr>
          </a:p>
          <a:p>
            <a:pPr marL="221170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help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.(subject)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683251" cy="1780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884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3532124" y="0"/>
                  </a:moveTo>
                  <a:lnTo>
                    <a:pt x="677189" y="0"/>
                  </a:lnTo>
                  <a:lnTo>
                    <a:pt x="630824" y="1619"/>
                  </a:lnTo>
                  <a:lnTo>
                    <a:pt x="585298" y="6406"/>
                  </a:lnTo>
                  <a:lnTo>
                    <a:pt x="540711" y="14257"/>
                  </a:lnTo>
                  <a:lnTo>
                    <a:pt x="497165" y="25068"/>
                  </a:lnTo>
                  <a:lnTo>
                    <a:pt x="454759" y="38733"/>
                  </a:lnTo>
                  <a:lnTo>
                    <a:pt x="413596" y="55149"/>
                  </a:lnTo>
                  <a:lnTo>
                    <a:pt x="373775" y="74211"/>
                  </a:lnTo>
                  <a:lnTo>
                    <a:pt x="335398" y="95814"/>
                  </a:lnTo>
                  <a:lnTo>
                    <a:pt x="298565" y="119854"/>
                  </a:lnTo>
                  <a:lnTo>
                    <a:pt x="263378" y="146226"/>
                  </a:lnTo>
                  <a:lnTo>
                    <a:pt x="229937" y="174826"/>
                  </a:lnTo>
                  <a:lnTo>
                    <a:pt x="198343" y="205549"/>
                  </a:lnTo>
                  <a:lnTo>
                    <a:pt x="168697" y="238291"/>
                  </a:lnTo>
                  <a:lnTo>
                    <a:pt x="141100" y="272947"/>
                  </a:lnTo>
                  <a:lnTo>
                    <a:pt x="115653" y="309413"/>
                  </a:lnTo>
                  <a:lnTo>
                    <a:pt x="92456" y="347584"/>
                  </a:lnTo>
                  <a:lnTo>
                    <a:pt x="71610" y="387356"/>
                  </a:lnTo>
                  <a:lnTo>
                    <a:pt x="53216" y="428625"/>
                  </a:lnTo>
                  <a:lnTo>
                    <a:pt x="37376" y="471284"/>
                  </a:lnTo>
                  <a:lnTo>
                    <a:pt x="24189" y="515231"/>
                  </a:lnTo>
                  <a:lnTo>
                    <a:pt x="13758" y="560361"/>
                  </a:lnTo>
                  <a:lnTo>
                    <a:pt x="6181" y="606569"/>
                  </a:lnTo>
                  <a:lnTo>
                    <a:pt x="1562" y="653751"/>
                  </a:lnTo>
                  <a:lnTo>
                    <a:pt x="0" y="701801"/>
                  </a:lnTo>
                  <a:lnTo>
                    <a:pt x="1562" y="749852"/>
                  </a:lnTo>
                  <a:lnTo>
                    <a:pt x="6181" y="797034"/>
                  </a:lnTo>
                  <a:lnTo>
                    <a:pt x="13758" y="843242"/>
                  </a:lnTo>
                  <a:lnTo>
                    <a:pt x="24189" y="888372"/>
                  </a:lnTo>
                  <a:lnTo>
                    <a:pt x="37376" y="932319"/>
                  </a:lnTo>
                  <a:lnTo>
                    <a:pt x="53216" y="974979"/>
                  </a:lnTo>
                  <a:lnTo>
                    <a:pt x="71610" y="1016247"/>
                  </a:lnTo>
                  <a:lnTo>
                    <a:pt x="92456" y="1056019"/>
                  </a:lnTo>
                  <a:lnTo>
                    <a:pt x="115653" y="1094190"/>
                  </a:lnTo>
                  <a:lnTo>
                    <a:pt x="141100" y="1130656"/>
                  </a:lnTo>
                  <a:lnTo>
                    <a:pt x="168697" y="1165312"/>
                  </a:lnTo>
                  <a:lnTo>
                    <a:pt x="198343" y="1198054"/>
                  </a:lnTo>
                  <a:lnTo>
                    <a:pt x="229937" y="1228777"/>
                  </a:lnTo>
                  <a:lnTo>
                    <a:pt x="263378" y="1257377"/>
                  </a:lnTo>
                  <a:lnTo>
                    <a:pt x="298565" y="1283749"/>
                  </a:lnTo>
                  <a:lnTo>
                    <a:pt x="335398" y="1307789"/>
                  </a:lnTo>
                  <a:lnTo>
                    <a:pt x="373775" y="1329392"/>
                  </a:lnTo>
                  <a:lnTo>
                    <a:pt x="413596" y="1348454"/>
                  </a:lnTo>
                  <a:lnTo>
                    <a:pt x="454759" y="1364870"/>
                  </a:lnTo>
                  <a:lnTo>
                    <a:pt x="497165" y="1378535"/>
                  </a:lnTo>
                  <a:lnTo>
                    <a:pt x="540711" y="1389346"/>
                  </a:lnTo>
                  <a:lnTo>
                    <a:pt x="585298" y="1397197"/>
                  </a:lnTo>
                  <a:lnTo>
                    <a:pt x="630824" y="1401984"/>
                  </a:lnTo>
                  <a:lnTo>
                    <a:pt x="677189" y="1403603"/>
                  </a:lnTo>
                  <a:lnTo>
                    <a:pt x="3532124" y="1403603"/>
                  </a:lnTo>
                  <a:lnTo>
                    <a:pt x="3578489" y="1401984"/>
                  </a:lnTo>
                  <a:lnTo>
                    <a:pt x="3624016" y="1397197"/>
                  </a:lnTo>
                  <a:lnTo>
                    <a:pt x="3668604" y="1389346"/>
                  </a:lnTo>
                  <a:lnTo>
                    <a:pt x="3712150" y="1378535"/>
                  </a:lnTo>
                  <a:lnTo>
                    <a:pt x="3754555" y="1364870"/>
                  </a:lnTo>
                  <a:lnTo>
                    <a:pt x="3795718" y="1348454"/>
                  </a:lnTo>
                  <a:lnTo>
                    <a:pt x="3835538" y="1329392"/>
                  </a:lnTo>
                  <a:lnTo>
                    <a:pt x="3873913" y="1307789"/>
                  </a:lnTo>
                  <a:lnTo>
                    <a:pt x="3910744" y="1283749"/>
                  </a:lnTo>
                  <a:lnTo>
                    <a:pt x="3945930" y="1257377"/>
                  </a:lnTo>
                  <a:lnTo>
                    <a:pt x="3979369" y="1228777"/>
                  </a:lnTo>
                  <a:lnTo>
                    <a:pt x="4010961" y="1198054"/>
                  </a:lnTo>
                  <a:lnTo>
                    <a:pt x="4040605" y="1165312"/>
                  </a:lnTo>
                  <a:lnTo>
                    <a:pt x="4068200" y="1130656"/>
                  </a:lnTo>
                  <a:lnTo>
                    <a:pt x="4093646" y="1094190"/>
                  </a:lnTo>
                  <a:lnTo>
                    <a:pt x="4116841" y="1056019"/>
                  </a:lnTo>
                  <a:lnTo>
                    <a:pt x="4137685" y="1016247"/>
                  </a:lnTo>
                  <a:lnTo>
                    <a:pt x="4156076" y="974978"/>
                  </a:lnTo>
                  <a:lnTo>
                    <a:pt x="4171915" y="932319"/>
                  </a:lnTo>
                  <a:lnTo>
                    <a:pt x="4185100" y="888372"/>
                  </a:lnTo>
                  <a:lnTo>
                    <a:pt x="4195531" y="843242"/>
                  </a:lnTo>
                  <a:lnTo>
                    <a:pt x="4203106" y="797034"/>
                  </a:lnTo>
                  <a:lnTo>
                    <a:pt x="4207725" y="749852"/>
                  </a:lnTo>
                  <a:lnTo>
                    <a:pt x="4209288" y="701801"/>
                  </a:lnTo>
                  <a:lnTo>
                    <a:pt x="4207725" y="653751"/>
                  </a:lnTo>
                  <a:lnTo>
                    <a:pt x="4203106" y="606569"/>
                  </a:lnTo>
                  <a:lnTo>
                    <a:pt x="4195531" y="560361"/>
                  </a:lnTo>
                  <a:lnTo>
                    <a:pt x="4185100" y="515231"/>
                  </a:lnTo>
                  <a:lnTo>
                    <a:pt x="4171915" y="471284"/>
                  </a:lnTo>
                  <a:lnTo>
                    <a:pt x="4156076" y="428624"/>
                  </a:lnTo>
                  <a:lnTo>
                    <a:pt x="4137685" y="387356"/>
                  </a:lnTo>
                  <a:lnTo>
                    <a:pt x="4116841" y="347584"/>
                  </a:lnTo>
                  <a:lnTo>
                    <a:pt x="4093646" y="309413"/>
                  </a:lnTo>
                  <a:lnTo>
                    <a:pt x="4068200" y="272947"/>
                  </a:lnTo>
                  <a:lnTo>
                    <a:pt x="4040605" y="238291"/>
                  </a:lnTo>
                  <a:lnTo>
                    <a:pt x="4010961" y="205549"/>
                  </a:lnTo>
                  <a:lnTo>
                    <a:pt x="3979369" y="174826"/>
                  </a:lnTo>
                  <a:lnTo>
                    <a:pt x="3945930" y="146226"/>
                  </a:lnTo>
                  <a:lnTo>
                    <a:pt x="3910744" y="119854"/>
                  </a:lnTo>
                  <a:lnTo>
                    <a:pt x="3873913" y="95814"/>
                  </a:lnTo>
                  <a:lnTo>
                    <a:pt x="3835538" y="74211"/>
                  </a:lnTo>
                  <a:lnTo>
                    <a:pt x="3795718" y="55149"/>
                  </a:lnTo>
                  <a:lnTo>
                    <a:pt x="3754555" y="38733"/>
                  </a:lnTo>
                  <a:lnTo>
                    <a:pt x="3712150" y="25068"/>
                  </a:lnTo>
                  <a:lnTo>
                    <a:pt x="3668604" y="14257"/>
                  </a:lnTo>
                  <a:lnTo>
                    <a:pt x="3624016" y="6406"/>
                  </a:lnTo>
                  <a:lnTo>
                    <a:pt x="3578489" y="1619"/>
                  </a:lnTo>
                  <a:lnTo>
                    <a:pt x="353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884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677189" y="0"/>
                  </a:moveTo>
                  <a:lnTo>
                    <a:pt x="3532124" y="0"/>
                  </a:lnTo>
                  <a:lnTo>
                    <a:pt x="3578489" y="1619"/>
                  </a:lnTo>
                  <a:lnTo>
                    <a:pt x="3624016" y="6406"/>
                  </a:lnTo>
                  <a:lnTo>
                    <a:pt x="3668604" y="14257"/>
                  </a:lnTo>
                  <a:lnTo>
                    <a:pt x="3712150" y="25068"/>
                  </a:lnTo>
                  <a:lnTo>
                    <a:pt x="3754555" y="38733"/>
                  </a:lnTo>
                  <a:lnTo>
                    <a:pt x="3795718" y="55149"/>
                  </a:lnTo>
                  <a:lnTo>
                    <a:pt x="3835538" y="74211"/>
                  </a:lnTo>
                  <a:lnTo>
                    <a:pt x="3873913" y="95814"/>
                  </a:lnTo>
                  <a:lnTo>
                    <a:pt x="3910744" y="119854"/>
                  </a:lnTo>
                  <a:lnTo>
                    <a:pt x="3945930" y="146226"/>
                  </a:lnTo>
                  <a:lnTo>
                    <a:pt x="3979369" y="174826"/>
                  </a:lnTo>
                  <a:lnTo>
                    <a:pt x="4010961" y="205549"/>
                  </a:lnTo>
                  <a:lnTo>
                    <a:pt x="4040605" y="238291"/>
                  </a:lnTo>
                  <a:lnTo>
                    <a:pt x="4068200" y="272947"/>
                  </a:lnTo>
                  <a:lnTo>
                    <a:pt x="4093646" y="309413"/>
                  </a:lnTo>
                  <a:lnTo>
                    <a:pt x="4116841" y="347584"/>
                  </a:lnTo>
                  <a:lnTo>
                    <a:pt x="4137685" y="387356"/>
                  </a:lnTo>
                  <a:lnTo>
                    <a:pt x="4156076" y="428624"/>
                  </a:lnTo>
                  <a:lnTo>
                    <a:pt x="4171915" y="471284"/>
                  </a:lnTo>
                  <a:lnTo>
                    <a:pt x="4185100" y="515231"/>
                  </a:lnTo>
                  <a:lnTo>
                    <a:pt x="4195531" y="560361"/>
                  </a:lnTo>
                  <a:lnTo>
                    <a:pt x="4203106" y="606569"/>
                  </a:lnTo>
                  <a:lnTo>
                    <a:pt x="4207725" y="653751"/>
                  </a:lnTo>
                  <a:lnTo>
                    <a:pt x="4209288" y="701801"/>
                  </a:lnTo>
                  <a:lnTo>
                    <a:pt x="4207725" y="749852"/>
                  </a:lnTo>
                  <a:lnTo>
                    <a:pt x="4203106" y="797034"/>
                  </a:lnTo>
                  <a:lnTo>
                    <a:pt x="4195531" y="843242"/>
                  </a:lnTo>
                  <a:lnTo>
                    <a:pt x="4185100" y="888372"/>
                  </a:lnTo>
                  <a:lnTo>
                    <a:pt x="4171915" y="932319"/>
                  </a:lnTo>
                  <a:lnTo>
                    <a:pt x="4156076" y="974978"/>
                  </a:lnTo>
                  <a:lnTo>
                    <a:pt x="4137685" y="1016247"/>
                  </a:lnTo>
                  <a:lnTo>
                    <a:pt x="4116841" y="1056019"/>
                  </a:lnTo>
                  <a:lnTo>
                    <a:pt x="4093646" y="1094190"/>
                  </a:lnTo>
                  <a:lnTo>
                    <a:pt x="4068200" y="1130656"/>
                  </a:lnTo>
                  <a:lnTo>
                    <a:pt x="4040605" y="1165312"/>
                  </a:lnTo>
                  <a:lnTo>
                    <a:pt x="4010961" y="1198054"/>
                  </a:lnTo>
                  <a:lnTo>
                    <a:pt x="3979369" y="1228777"/>
                  </a:lnTo>
                  <a:lnTo>
                    <a:pt x="3945930" y="1257377"/>
                  </a:lnTo>
                  <a:lnTo>
                    <a:pt x="3910744" y="1283749"/>
                  </a:lnTo>
                  <a:lnTo>
                    <a:pt x="3873913" y="1307789"/>
                  </a:lnTo>
                  <a:lnTo>
                    <a:pt x="3835538" y="1329392"/>
                  </a:lnTo>
                  <a:lnTo>
                    <a:pt x="3795718" y="1348454"/>
                  </a:lnTo>
                  <a:lnTo>
                    <a:pt x="3754555" y="1364870"/>
                  </a:lnTo>
                  <a:lnTo>
                    <a:pt x="3712150" y="1378535"/>
                  </a:lnTo>
                  <a:lnTo>
                    <a:pt x="3668604" y="1389346"/>
                  </a:lnTo>
                  <a:lnTo>
                    <a:pt x="3624016" y="1397197"/>
                  </a:lnTo>
                  <a:lnTo>
                    <a:pt x="3578489" y="1401984"/>
                  </a:lnTo>
                  <a:lnTo>
                    <a:pt x="3532124" y="1403603"/>
                  </a:lnTo>
                  <a:lnTo>
                    <a:pt x="677189" y="1403603"/>
                  </a:lnTo>
                  <a:lnTo>
                    <a:pt x="630824" y="1401984"/>
                  </a:lnTo>
                  <a:lnTo>
                    <a:pt x="585298" y="1397197"/>
                  </a:lnTo>
                  <a:lnTo>
                    <a:pt x="540711" y="1389346"/>
                  </a:lnTo>
                  <a:lnTo>
                    <a:pt x="497165" y="1378535"/>
                  </a:lnTo>
                  <a:lnTo>
                    <a:pt x="454759" y="1364870"/>
                  </a:lnTo>
                  <a:lnTo>
                    <a:pt x="413596" y="1348454"/>
                  </a:lnTo>
                  <a:lnTo>
                    <a:pt x="373775" y="1329392"/>
                  </a:lnTo>
                  <a:lnTo>
                    <a:pt x="335398" y="1307789"/>
                  </a:lnTo>
                  <a:lnTo>
                    <a:pt x="298565" y="1283749"/>
                  </a:lnTo>
                  <a:lnTo>
                    <a:pt x="263378" y="1257377"/>
                  </a:lnTo>
                  <a:lnTo>
                    <a:pt x="229937" y="1228777"/>
                  </a:lnTo>
                  <a:lnTo>
                    <a:pt x="198343" y="1198054"/>
                  </a:lnTo>
                  <a:lnTo>
                    <a:pt x="168697" y="1165312"/>
                  </a:lnTo>
                  <a:lnTo>
                    <a:pt x="141100" y="1130656"/>
                  </a:lnTo>
                  <a:lnTo>
                    <a:pt x="115653" y="1094190"/>
                  </a:lnTo>
                  <a:lnTo>
                    <a:pt x="92456" y="1056019"/>
                  </a:lnTo>
                  <a:lnTo>
                    <a:pt x="71610" y="1016247"/>
                  </a:lnTo>
                  <a:lnTo>
                    <a:pt x="53216" y="974979"/>
                  </a:lnTo>
                  <a:lnTo>
                    <a:pt x="37376" y="932319"/>
                  </a:lnTo>
                  <a:lnTo>
                    <a:pt x="24189" y="888372"/>
                  </a:lnTo>
                  <a:lnTo>
                    <a:pt x="13758" y="843242"/>
                  </a:lnTo>
                  <a:lnTo>
                    <a:pt x="6181" y="797034"/>
                  </a:lnTo>
                  <a:lnTo>
                    <a:pt x="1562" y="749852"/>
                  </a:lnTo>
                  <a:lnTo>
                    <a:pt x="0" y="701801"/>
                  </a:lnTo>
                  <a:lnTo>
                    <a:pt x="1562" y="653751"/>
                  </a:lnTo>
                  <a:lnTo>
                    <a:pt x="6181" y="606569"/>
                  </a:lnTo>
                  <a:lnTo>
                    <a:pt x="13758" y="560361"/>
                  </a:lnTo>
                  <a:lnTo>
                    <a:pt x="24189" y="515231"/>
                  </a:lnTo>
                  <a:lnTo>
                    <a:pt x="37376" y="471284"/>
                  </a:lnTo>
                  <a:lnTo>
                    <a:pt x="53216" y="428625"/>
                  </a:lnTo>
                  <a:lnTo>
                    <a:pt x="71610" y="387356"/>
                  </a:lnTo>
                  <a:lnTo>
                    <a:pt x="92456" y="347584"/>
                  </a:lnTo>
                  <a:lnTo>
                    <a:pt x="115653" y="309413"/>
                  </a:lnTo>
                  <a:lnTo>
                    <a:pt x="141100" y="272947"/>
                  </a:lnTo>
                  <a:lnTo>
                    <a:pt x="168697" y="238291"/>
                  </a:lnTo>
                  <a:lnTo>
                    <a:pt x="198343" y="205549"/>
                  </a:lnTo>
                  <a:lnTo>
                    <a:pt x="229937" y="174826"/>
                  </a:lnTo>
                  <a:lnTo>
                    <a:pt x="263378" y="146226"/>
                  </a:lnTo>
                  <a:lnTo>
                    <a:pt x="298565" y="119854"/>
                  </a:lnTo>
                  <a:lnTo>
                    <a:pt x="335398" y="95814"/>
                  </a:lnTo>
                  <a:lnTo>
                    <a:pt x="373775" y="74211"/>
                  </a:lnTo>
                  <a:lnTo>
                    <a:pt x="413596" y="55149"/>
                  </a:lnTo>
                  <a:lnTo>
                    <a:pt x="454759" y="38733"/>
                  </a:lnTo>
                  <a:lnTo>
                    <a:pt x="497165" y="25068"/>
                  </a:lnTo>
                  <a:lnTo>
                    <a:pt x="540711" y="14257"/>
                  </a:lnTo>
                  <a:lnTo>
                    <a:pt x="585298" y="6406"/>
                  </a:lnTo>
                  <a:lnTo>
                    <a:pt x="630824" y="1619"/>
                  </a:lnTo>
                  <a:lnTo>
                    <a:pt x="677189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22096" y="106807"/>
            <a:ext cx="258953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2755" marR="5080" indent="-44069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Adjective  </a:t>
            </a:r>
            <a:r>
              <a:rPr sz="4400" dirty="0"/>
              <a:t>Clause</a:t>
            </a:r>
            <a:endParaRPr sz="4400"/>
          </a:p>
        </p:txBody>
      </p:sp>
      <p:grpSp>
        <p:nvGrpSpPr>
          <p:cNvPr id="7" name="object 7"/>
          <p:cNvGrpSpPr/>
          <p:nvPr/>
        </p:nvGrpSpPr>
        <p:grpSpPr>
          <a:xfrm>
            <a:off x="4373879" y="0"/>
            <a:ext cx="4726305" cy="1780539"/>
            <a:chOff x="4373879" y="0"/>
            <a:chExt cx="4726305" cy="1780539"/>
          </a:xfrm>
        </p:grpSpPr>
        <p:sp>
          <p:nvSpPr>
            <p:cNvPr id="8" name="object 8"/>
            <p:cNvSpPr/>
            <p:nvPr/>
          </p:nvSpPr>
          <p:spPr>
            <a:xfrm>
              <a:off x="4373879" y="0"/>
              <a:ext cx="4725924" cy="1780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32959" y="117347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4" y="0"/>
                  </a:moveTo>
                  <a:lnTo>
                    <a:pt x="676910" y="0"/>
                  </a:lnTo>
                  <a:lnTo>
                    <a:pt x="630559" y="1619"/>
                  </a:lnTo>
                  <a:lnTo>
                    <a:pt x="585048" y="6406"/>
                  </a:lnTo>
                  <a:lnTo>
                    <a:pt x="540477" y="14257"/>
                  </a:lnTo>
                  <a:lnTo>
                    <a:pt x="496946" y="25068"/>
                  </a:lnTo>
                  <a:lnTo>
                    <a:pt x="454556" y="38733"/>
                  </a:lnTo>
                  <a:lnTo>
                    <a:pt x="413408" y="55149"/>
                  </a:lnTo>
                  <a:lnTo>
                    <a:pt x="373603" y="74211"/>
                  </a:lnTo>
                  <a:lnTo>
                    <a:pt x="335242" y="95814"/>
                  </a:lnTo>
                  <a:lnTo>
                    <a:pt x="298425" y="119854"/>
                  </a:lnTo>
                  <a:lnTo>
                    <a:pt x="263253" y="146226"/>
                  </a:lnTo>
                  <a:lnTo>
                    <a:pt x="229826" y="174826"/>
                  </a:lnTo>
                  <a:lnTo>
                    <a:pt x="198247" y="205549"/>
                  </a:lnTo>
                  <a:lnTo>
                    <a:pt x="168614" y="238291"/>
                  </a:lnTo>
                  <a:lnTo>
                    <a:pt x="141030" y="272947"/>
                  </a:lnTo>
                  <a:lnTo>
                    <a:pt x="115594" y="309413"/>
                  </a:lnTo>
                  <a:lnTo>
                    <a:pt x="92408" y="347584"/>
                  </a:lnTo>
                  <a:lnTo>
                    <a:pt x="71573" y="387356"/>
                  </a:lnTo>
                  <a:lnTo>
                    <a:pt x="53189" y="428625"/>
                  </a:lnTo>
                  <a:lnTo>
                    <a:pt x="37356" y="471284"/>
                  </a:lnTo>
                  <a:lnTo>
                    <a:pt x="24177" y="515231"/>
                  </a:lnTo>
                  <a:lnTo>
                    <a:pt x="13750" y="560361"/>
                  </a:lnTo>
                  <a:lnTo>
                    <a:pt x="6178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8" y="797034"/>
                  </a:lnTo>
                  <a:lnTo>
                    <a:pt x="13750" y="843242"/>
                  </a:lnTo>
                  <a:lnTo>
                    <a:pt x="24177" y="888372"/>
                  </a:lnTo>
                  <a:lnTo>
                    <a:pt x="37356" y="932319"/>
                  </a:lnTo>
                  <a:lnTo>
                    <a:pt x="53189" y="974979"/>
                  </a:lnTo>
                  <a:lnTo>
                    <a:pt x="71573" y="1016247"/>
                  </a:lnTo>
                  <a:lnTo>
                    <a:pt x="92408" y="1056019"/>
                  </a:lnTo>
                  <a:lnTo>
                    <a:pt x="115594" y="1094190"/>
                  </a:lnTo>
                  <a:lnTo>
                    <a:pt x="141030" y="1130656"/>
                  </a:lnTo>
                  <a:lnTo>
                    <a:pt x="168614" y="1165312"/>
                  </a:lnTo>
                  <a:lnTo>
                    <a:pt x="198247" y="1198054"/>
                  </a:lnTo>
                  <a:lnTo>
                    <a:pt x="229826" y="1228777"/>
                  </a:lnTo>
                  <a:lnTo>
                    <a:pt x="263253" y="1257377"/>
                  </a:lnTo>
                  <a:lnTo>
                    <a:pt x="298425" y="1283749"/>
                  </a:lnTo>
                  <a:lnTo>
                    <a:pt x="335242" y="1307789"/>
                  </a:lnTo>
                  <a:lnTo>
                    <a:pt x="373603" y="1329392"/>
                  </a:lnTo>
                  <a:lnTo>
                    <a:pt x="413408" y="1348454"/>
                  </a:lnTo>
                  <a:lnTo>
                    <a:pt x="454556" y="1364870"/>
                  </a:lnTo>
                  <a:lnTo>
                    <a:pt x="496946" y="1378535"/>
                  </a:lnTo>
                  <a:lnTo>
                    <a:pt x="540477" y="1389346"/>
                  </a:lnTo>
                  <a:lnTo>
                    <a:pt x="585048" y="1397197"/>
                  </a:lnTo>
                  <a:lnTo>
                    <a:pt x="630559" y="1401984"/>
                  </a:lnTo>
                  <a:lnTo>
                    <a:pt x="676910" y="1403603"/>
                  </a:lnTo>
                  <a:lnTo>
                    <a:pt x="3530854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8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6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32959" y="117347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10" y="0"/>
                  </a:moveTo>
                  <a:lnTo>
                    <a:pt x="3530854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6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8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4" y="1403603"/>
                  </a:lnTo>
                  <a:lnTo>
                    <a:pt x="676910" y="1403603"/>
                  </a:lnTo>
                  <a:lnTo>
                    <a:pt x="630559" y="1401984"/>
                  </a:lnTo>
                  <a:lnTo>
                    <a:pt x="585048" y="1397197"/>
                  </a:lnTo>
                  <a:lnTo>
                    <a:pt x="540477" y="1389346"/>
                  </a:lnTo>
                  <a:lnTo>
                    <a:pt x="496946" y="1378535"/>
                  </a:lnTo>
                  <a:lnTo>
                    <a:pt x="454556" y="1364870"/>
                  </a:lnTo>
                  <a:lnTo>
                    <a:pt x="413408" y="1348454"/>
                  </a:lnTo>
                  <a:lnTo>
                    <a:pt x="373603" y="1329392"/>
                  </a:lnTo>
                  <a:lnTo>
                    <a:pt x="335242" y="1307789"/>
                  </a:lnTo>
                  <a:lnTo>
                    <a:pt x="298425" y="1283749"/>
                  </a:lnTo>
                  <a:lnTo>
                    <a:pt x="263253" y="1257377"/>
                  </a:lnTo>
                  <a:lnTo>
                    <a:pt x="229826" y="1228777"/>
                  </a:lnTo>
                  <a:lnTo>
                    <a:pt x="198247" y="1198054"/>
                  </a:lnTo>
                  <a:lnTo>
                    <a:pt x="168614" y="1165312"/>
                  </a:lnTo>
                  <a:lnTo>
                    <a:pt x="141030" y="1130656"/>
                  </a:lnTo>
                  <a:lnTo>
                    <a:pt x="115594" y="1094190"/>
                  </a:lnTo>
                  <a:lnTo>
                    <a:pt x="92408" y="1056019"/>
                  </a:lnTo>
                  <a:lnTo>
                    <a:pt x="71573" y="1016247"/>
                  </a:lnTo>
                  <a:lnTo>
                    <a:pt x="53189" y="974979"/>
                  </a:lnTo>
                  <a:lnTo>
                    <a:pt x="37356" y="932319"/>
                  </a:lnTo>
                  <a:lnTo>
                    <a:pt x="24177" y="888372"/>
                  </a:lnTo>
                  <a:lnTo>
                    <a:pt x="13750" y="843242"/>
                  </a:lnTo>
                  <a:lnTo>
                    <a:pt x="6178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8" y="606569"/>
                  </a:lnTo>
                  <a:lnTo>
                    <a:pt x="13750" y="560361"/>
                  </a:lnTo>
                  <a:lnTo>
                    <a:pt x="24177" y="515231"/>
                  </a:lnTo>
                  <a:lnTo>
                    <a:pt x="37356" y="471284"/>
                  </a:lnTo>
                  <a:lnTo>
                    <a:pt x="53189" y="428625"/>
                  </a:lnTo>
                  <a:lnTo>
                    <a:pt x="71573" y="387356"/>
                  </a:lnTo>
                  <a:lnTo>
                    <a:pt x="92408" y="347584"/>
                  </a:lnTo>
                  <a:lnTo>
                    <a:pt x="115594" y="309413"/>
                  </a:lnTo>
                  <a:lnTo>
                    <a:pt x="141030" y="272947"/>
                  </a:lnTo>
                  <a:lnTo>
                    <a:pt x="168614" y="238291"/>
                  </a:lnTo>
                  <a:lnTo>
                    <a:pt x="198247" y="205549"/>
                  </a:lnTo>
                  <a:lnTo>
                    <a:pt x="229826" y="174826"/>
                  </a:lnTo>
                  <a:lnTo>
                    <a:pt x="263253" y="146226"/>
                  </a:lnTo>
                  <a:lnTo>
                    <a:pt x="298425" y="119854"/>
                  </a:lnTo>
                  <a:lnTo>
                    <a:pt x="335242" y="95814"/>
                  </a:lnTo>
                  <a:lnTo>
                    <a:pt x="373603" y="74211"/>
                  </a:lnTo>
                  <a:lnTo>
                    <a:pt x="413408" y="55149"/>
                  </a:lnTo>
                  <a:lnTo>
                    <a:pt x="454556" y="38733"/>
                  </a:lnTo>
                  <a:lnTo>
                    <a:pt x="496946" y="25068"/>
                  </a:lnTo>
                  <a:lnTo>
                    <a:pt x="540477" y="14257"/>
                  </a:lnTo>
                  <a:lnTo>
                    <a:pt x="585048" y="6406"/>
                  </a:lnTo>
                  <a:lnTo>
                    <a:pt x="630559" y="1619"/>
                  </a:lnTo>
                  <a:lnTo>
                    <a:pt x="676910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62625" y="106807"/>
            <a:ext cx="1945639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4080"/>
                </a:solidFill>
                <a:latin typeface="Comic Sans MS"/>
                <a:cs typeface="Comic Sans MS"/>
              </a:rPr>
              <a:t>Adverb  </a:t>
            </a: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Clause</a:t>
            </a:r>
            <a:endParaRPr sz="44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1979422"/>
            <a:ext cx="4394200" cy="2279015"/>
            <a:chOff x="-6350" y="1979422"/>
            <a:chExt cx="4394200" cy="2279015"/>
          </a:xfrm>
        </p:grpSpPr>
        <p:sp>
          <p:nvSpPr>
            <p:cNvPr id="13" name="object 13"/>
            <p:cNvSpPr/>
            <p:nvPr/>
          </p:nvSpPr>
          <p:spPr>
            <a:xfrm>
              <a:off x="0" y="1985772"/>
              <a:ext cx="4381500" cy="2266315"/>
            </a:xfrm>
            <a:custGeom>
              <a:avLst/>
              <a:gdLst/>
              <a:ahLst/>
              <a:cxnLst/>
              <a:rect l="l" t="t" r="r" b="b"/>
              <a:pathLst>
                <a:path w="4381500" h="2266315">
                  <a:moveTo>
                    <a:pt x="3770503" y="386333"/>
                  </a:moveTo>
                  <a:lnTo>
                    <a:pt x="0" y="386333"/>
                  </a:lnTo>
                  <a:lnTo>
                    <a:pt x="0" y="2186380"/>
                  </a:lnTo>
                  <a:lnTo>
                    <a:pt x="118217" y="2203632"/>
                  </a:lnTo>
                  <a:lnTo>
                    <a:pt x="241253" y="2219769"/>
                  </a:lnTo>
                  <a:lnTo>
                    <a:pt x="358725" y="2233299"/>
                  </a:lnTo>
                  <a:lnTo>
                    <a:pt x="470917" y="2244333"/>
                  </a:lnTo>
                  <a:lnTo>
                    <a:pt x="578116" y="2252979"/>
                  </a:lnTo>
                  <a:lnTo>
                    <a:pt x="680606" y="2259349"/>
                  </a:lnTo>
                  <a:lnTo>
                    <a:pt x="778673" y="2263550"/>
                  </a:lnTo>
                  <a:lnTo>
                    <a:pt x="826137" y="2264871"/>
                  </a:lnTo>
                  <a:lnTo>
                    <a:pt x="872602" y="2265692"/>
                  </a:lnTo>
                  <a:lnTo>
                    <a:pt x="918104" y="2266026"/>
                  </a:lnTo>
                  <a:lnTo>
                    <a:pt x="962679" y="2265886"/>
                  </a:lnTo>
                  <a:lnTo>
                    <a:pt x="1006362" y="2265286"/>
                  </a:lnTo>
                  <a:lnTo>
                    <a:pt x="1049189" y="2264239"/>
                  </a:lnTo>
                  <a:lnTo>
                    <a:pt x="1091196" y="2262761"/>
                  </a:lnTo>
                  <a:lnTo>
                    <a:pt x="1132417" y="2260863"/>
                  </a:lnTo>
                  <a:lnTo>
                    <a:pt x="1172890" y="2258561"/>
                  </a:lnTo>
                  <a:lnTo>
                    <a:pt x="1212649" y="2255867"/>
                  </a:lnTo>
                  <a:lnTo>
                    <a:pt x="1251731" y="2252795"/>
                  </a:lnTo>
                  <a:lnTo>
                    <a:pt x="1290170" y="2249359"/>
                  </a:lnTo>
                  <a:lnTo>
                    <a:pt x="1365265" y="2241449"/>
                  </a:lnTo>
                  <a:lnTo>
                    <a:pt x="1473985" y="2227197"/>
                  </a:lnTo>
                  <a:lnTo>
                    <a:pt x="1544264" y="2216263"/>
                  </a:lnTo>
                  <a:lnTo>
                    <a:pt x="1613117" y="2204310"/>
                  </a:lnTo>
                  <a:lnTo>
                    <a:pt x="1680828" y="2191448"/>
                  </a:lnTo>
                  <a:lnTo>
                    <a:pt x="1780878" y="2170692"/>
                  </a:lnTo>
                  <a:lnTo>
                    <a:pt x="2321700" y="2044871"/>
                  </a:lnTo>
                  <a:lnTo>
                    <a:pt x="2431913" y="2021306"/>
                  </a:lnTo>
                  <a:lnTo>
                    <a:pt x="2547261" y="1998652"/>
                  </a:lnTo>
                  <a:lnTo>
                    <a:pt x="2627489" y="1984239"/>
                  </a:lnTo>
                  <a:lnTo>
                    <a:pt x="2710713" y="1970504"/>
                  </a:lnTo>
                  <a:lnTo>
                    <a:pt x="2797218" y="1957558"/>
                  </a:lnTo>
                  <a:lnTo>
                    <a:pt x="2887290" y="1945509"/>
                  </a:lnTo>
                  <a:lnTo>
                    <a:pt x="2981213" y="1934468"/>
                  </a:lnTo>
                  <a:lnTo>
                    <a:pt x="3079274" y="1924544"/>
                  </a:lnTo>
                  <a:lnTo>
                    <a:pt x="3181758" y="1915846"/>
                  </a:lnTo>
                  <a:lnTo>
                    <a:pt x="3288949" y="1908484"/>
                  </a:lnTo>
                  <a:lnTo>
                    <a:pt x="3401134" y="1902568"/>
                  </a:lnTo>
                  <a:lnTo>
                    <a:pt x="3518598" y="1898206"/>
                  </a:lnTo>
                  <a:lnTo>
                    <a:pt x="3641625" y="1895509"/>
                  </a:lnTo>
                  <a:lnTo>
                    <a:pt x="3770503" y="1894585"/>
                  </a:lnTo>
                  <a:lnTo>
                    <a:pt x="3770503" y="386333"/>
                  </a:lnTo>
                  <a:close/>
                </a:path>
                <a:path w="4381500" h="2266315">
                  <a:moveTo>
                    <a:pt x="4056126" y="190753"/>
                  </a:moveTo>
                  <a:lnTo>
                    <a:pt x="300850" y="190753"/>
                  </a:lnTo>
                  <a:lnTo>
                    <a:pt x="300850" y="386333"/>
                  </a:lnTo>
                  <a:lnTo>
                    <a:pt x="3770503" y="386333"/>
                  </a:lnTo>
                  <a:lnTo>
                    <a:pt x="3770503" y="1719071"/>
                  </a:lnTo>
                  <a:lnTo>
                    <a:pt x="3795057" y="1717424"/>
                  </a:lnTo>
                  <a:lnTo>
                    <a:pt x="3859783" y="1713801"/>
                  </a:lnTo>
                  <a:lnTo>
                    <a:pt x="3951275" y="1710178"/>
                  </a:lnTo>
                  <a:lnTo>
                    <a:pt x="4056126" y="1708530"/>
                  </a:lnTo>
                  <a:lnTo>
                    <a:pt x="4056126" y="190753"/>
                  </a:lnTo>
                  <a:close/>
                </a:path>
                <a:path w="4381500" h="2266315">
                  <a:moveTo>
                    <a:pt x="4381500" y="0"/>
                  </a:moveTo>
                  <a:lnTo>
                    <a:pt x="593661" y="0"/>
                  </a:lnTo>
                  <a:lnTo>
                    <a:pt x="593661" y="190753"/>
                  </a:lnTo>
                  <a:lnTo>
                    <a:pt x="4056126" y="190753"/>
                  </a:lnTo>
                  <a:lnTo>
                    <a:pt x="4056126" y="1520825"/>
                  </a:lnTo>
                  <a:lnTo>
                    <a:pt x="4157805" y="1516888"/>
                  </a:lnTo>
                  <a:lnTo>
                    <a:pt x="4262026" y="1514181"/>
                  </a:lnTo>
                  <a:lnTo>
                    <a:pt x="4381500" y="1512951"/>
                  </a:lnTo>
                  <a:lnTo>
                    <a:pt x="4381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985772"/>
              <a:ext cx="4381500" cy="2266315"/>
            </a:xfrm>
            <a:custGeom>
              <a:avLst/>
              <a:gdLst/>
              <a:ahLst/>
              <a:cxnLst/>
              <a:rect l="l" t="t" r="r" b="b"/>
              <a:pathLst>
                <a:path w="4381500" h="2266315">
                  <a:moveTo>
                    <a:pt x="0" y="386333"/>
                  </a:moveTo>
                  <a:lnTo>
                    <a:pt x="3770503" y="386333"/>
                  </a:lnTo>
                  <a:lnTo>
                    <a:pt x="3770503" y="1894585"/>
                  </a:lnTo>
                  <a:lnTo>
                    <a:pt x="3705315" y="1894819"/>
                  </a:lnTo>
                  <a:lnTo>
                    <a:pt x="3641625" y="1895509"/>
                  </a:lnTo>
                  <a:lnTo>
                    <a:pt x="3579398" y="1896643"/>
                  </a:lnTo>
                  <a:lnTo>
                    <a:pt x="3518598" y="1898206"/>
                  </a:lnTo>
                  <a:lnTo>
                    <a:pt x="3459188" y="1900186"/>
                  </a:lnTo>
                  <a:lnTo>
                    <a:pt x="3401134" y="1902568"/>
                  </a:lnTo>
                  <a:lnTo>
                    <a:pt x="3344400" y="1905339"/>
                  </a:lnTo>
                  <a:lnTo>
                    <a:pt x="3288949" y="1908484"/>
                  </a:lnTo>
                  <a:lnTo>
                    <a:pt x="3234747" y="1911992"/>
                  </a:lnTo>
                  <a:lnTo>
                    <a:pt x="3181758" y="1915846"/>
                  </a:lnTo>
                  <a:lnTo>
                    <a:pt x="3129945" y="1920035"/>
                  </a:lnTo>
                  <a:lnTo>
                    <a:pt x="3079274" y="1924544"/>
                  </a:lnTo>
                  <a:lnTo>
                    <a:pt x="3029709" y="1929360"/>
                  </a:lnTo>
                  <a:lnTo>
                    <a:pt x="2981213" y="1934468"/>
                  </a:lnTo>
                  <a:lnTo>
                    <a:pt x="2933752" y="1939856"/>
                  </a:lnTo>
                  <a:lnTo>
                    <a:pt x="2887290" y="1945509"/>
                  </a:lnTo>
                  <a:lnTo>
                    <a:pt x="2841790" y="1951414"/>
                  </a:lnTo>
                  <a:lnTo>
                    <a:pt x="2797218" y="1957558"/>
                  </a:lnTo>
                  <a:lnTo>
                    <a:pt x="2753537" y="1963926"/>
                  </a:lnTo>
                  <a:lnTo>
                    <a:pt x="2710713" y="1970504"/>
                  </a:lnTo>
                  <a:lnTo>
                    <a:pt x="2668709" y="1977280"/>
                  </a:lnTo>
                  <a:lnTo>
                    <a:pt x="2627489" y="1984239"/>
                  </a:lnTo>
                  <a:lnTo>
                    <a:pt x="2587019" y="1991368"/>
                  </a:lnTo>
                  <a:lnTo>
                    <a:pt x="2547261" y="1998652"/>
                  </a:lnTo>
                  <a:lnTo>
                    <a:pt x="2508182" y="2006079"/>
                  </a:lnTo>
                  <a:lnTo>
                    <a:pt x="2469744" y="2013635"/>
                  </a:lnTo>
                  <a:lnTo>
                    <a:pt x="2431913" y="2021306"/>
                  </a:lnTo>
                  <a:lnTo>
                    <a:pt x="2357926" y="2036938"/>
                  </a:lnTo>
                  <a:lnTo>
                    <a:pt x="2285937" y="2052865"/>
                  </a:lnTo>
                  <a:lnTo>
                    <a:pt x="2215660" y="2068979"/>
                  </a:lnTo>
                  <a:lnTo>
                    <a:pt x="2146809" y="2085169"/>
                  </a:lnTo>
                  <a:lnTo>
                    <a:pt x="2079100" y="2101326"/>
                  </a:lnTo>
                  <a:lnTo>
                    <a:pt x="2045584" y="2109358"/>
                  </a:lnTo>
                  <a:lnTo>
                    <a:pt x="2012246" y="2117341"/>
                  </a:lnTo>
                  <a:lnTo>
                    <a:pt x="1945963" y="2133104"/>
                  </a:lnTo>
                  <a:lnTo>
                    <a:pt x="1879965" y="2148506"/>
                  </a:lnTo>
                  <a:lnTo>
                    <a:pt x="1813966" y="2163437"/>
                  </a:lnTo>
                  <a:lnTo>
                    <a:pt x="1747682" y="2177788"/>
                  </a:lnTo>
                  <a:lnTo>
                    <a:pt x="1680828" y="2191448"/>
                  </a:lnTo>
                  <a:lnTo>
                    <a:pt x="1613117" y="2204310"/>
                  </a:lnTo>
                  <a:lnTo>
                    <a:pt x="1544264" y="2216263"/>
                  </a:lnTo>
                  <a:lnTo>
                    <a:pt x="1473985" y="2227197"/>
                  </a:lnTo>
                  <a:lnTo>
                    <a:pt x="1401993" y="2237003"/>
                  </a:lnTo>
                  <a:lnTo>
                    <a:pt x="1328003" y="2245572"/>
                  </a:lnTo>
                  <a:lnTo>
                    <a:pt x="1251731" y="2252795"/>
                  </a:lnTo>
                  <a:lnTo>
                    <a:pt x="1212649" y="2255867"/>
                  </a:lnTo>
                  <a:lnTo>
                    <a:pt x="1172890" y="2258561"/>
                  </a:lnTo>
                  <a:lnTo>
                    <a:pt x="1132417" y="2260863"/>
                  </a:lnTo>
                  <a:lnTo>
                    <a:pt x="1091196" y="2262761"/>
                  </a:lnTo>
                  <a:lnTo>
                    <a:pt x="1049189" y="2264239"/>
                  </a:lnTo>
                  <a:lnTo>
                    <a:pt x="1006362" y="2265286"/>
                  </a:lnTo>
                  <a:lnTo>
                    <a:pt x="962679" y="2265886"/>
                  </a:lnTo>
                  <a:lnTo>
                    <a:pt x="918104" y="2266026"/>
                  </a:lnTo>
                  <a:lnTo>
                    <a:pt x="872602" y="2265692"/>
                  </a:lnTo>
                  <a:lnTo>
                    <a:pt x="826137" y="2264871"/>
                  </a:lnTo>
                  <a:lnTo>
                    <a:pt x="778673" y="2263550"/>
                  </a:lnTo>
                  <a:lnTo>
                    <a:pt x="730174" y="2261713"/>
                  </a:lnTo>
                  <a:lnTo>
                    <a:pt x="680606" y="2259349"/>
                  </a:lnTo>
                  <a:lnTo>
                    <a:pt x="629931" y="2256442"/>
                  </a:lnTo>
                  <a:lnTo>
                    <a:pt x="578116" y="2252979"/>
                  </a:lnTo>
                  <a:lnTo>
                    <a:pt x="525123" y="2248948"/>
                  </a:lnTo>
                  <a:lnTo>
                    <a:pt x="470917" y="2244333"/>
                  </a:lnTo>
                  <a:lnTo>
                    <a:pt x="415463" y="2239121"/>
                  </a:lnTo>
                  <a:lnTo>
                    <a:pt x="358725" y="2233299"/>
                  </a:lnTo>
                  <a:lnTo>
                    <a:pt x="300667" y="2226853"/>
                  </a:lnTo>
                  <a:lnTo>
                    <a:pt x="241253" y="2219769"/>
                  </a:lnTo>
                  <a:lnTo>
                    <a:pt x="180449" y="2212033"/>
                  </a:lnTo>
                  <a:lnTo>
                    <a:pt x="118217" y="2203632"/>
                  </a:lnTo>
                  <a:lnTo>
                    <a:pt x="54523" y="2194553"/>
                  </a:lnTo>
                  <a:lnTo>
                    <a:pt x="0" y="2186380"/>
                  </a:lnTo>
                </a:path>
                <a:path w="4381500" h="2266315">
                  <a:moveTo>
                    <a:pt x="300850" y="386333"/>
                  </a:moveTo>
                  <a:lnTo>
                    <a:pt x="300850" y="190753"/>
                  </a:lnTo>
                  <a:lnTo>
                    <a:pt x="4056126" y="190753"/>
                  </a:lnTo>
                  <a:lnTo>
                    <a:pt x="4056126" y="1708530"/>
                  </a:lnTo>
                  <a:lnTo>
                    <a:pt x="3951275" y="1710178"/>
                  </a:lnTo>
                  <a:lnTo>
                    <a:pt x="3859783" y="1713801"/>
                  </a:lnTo>
                  <a:lnTo>
                    <a:pt x="3795057" y="1717424"/>
                  </a:lnTo>
                  <a:lnTo>
                    <a:pt x="3770503" y="1719071"/>
                  </a:lnTo>
                </a:path>
                <a:path w="4381500" h="2266315">
                  <a:moveTo>
                    <a:pt x="593661" y="190753"/>
                  </a:moveTo>
                  <a:lnTo>
                    <a:pt x="593661" y="0"/>
                  </a:lnTo>
                  <a:lnTo>
                    <a:pt x="4381500" y="0"/>
                  </a:lnTo>
                  <a:lnTo>
                    <a:pt x="4381500" y="1512951"/>
                  </a:lnTo>
                  <a:lnTo>
                    <a:pt x="4262026" y="1514181"/>
                  </a:lnTo>
                  <a:lnTo>
                    <a:pt x="4157805" y="1516888"/>
                  </a:lnTo>
                  <a:lnTo>
                    <a:pt x="4084087" y="1519594"/>
                  </a:lnTo>
                  <a:lnTo>
                    <a:pt x="4056126" y="1520825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4868" y="2636266"/>
            <a:ext cx="3369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Dependent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</a:t>
            </a:r>
            <a:r>
              <a:rPr sz="2000" b="1" spc="-6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functions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4492" y="2941066"/>
            <a:ext cx="328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 adj.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modifies a</a:t>
            </a:r>
            <a:r>
              <a:rPr sz="2000" b="1" spc="-12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7217" y="3245866"/>
            <a:ext cx="2665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pronoun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8763" y="3550361"/>
            <a:ext cx="12014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40909" y="1874266"/>
            <a:ext cx="4404995" cy="2383790"/>
            <a:chOff x="4740909" y="1874266"/>
            <a:chExt cx="4404995" cy="2383790"/>
          </a:xfrm>
        </p:grpSpPr>
        <p:sp>
          <p:nvSpPr>
            <p:cNvPr id="20" name="object 20"/>
            <p:cNvSpPr/>
            <p:nvPr/>
          </p:nvSpPr>
          <p:spPr>
            <a:xfrm>
              <a:off x="4747259" y="1880616"/>
              <a:ext cx="4392295" cy="2371090"/>
            </a:xfrm>
            <a:custGeom>
              <a:avLst/>
              <a:gdLst/>
              <a:ahLst/>
              <a:cxnLst/>
              <a:rect l="l" t="t" r="r" b="b"/>
              <a:pathLst>
                <a:path w="4392295" h="2371090">
                  <a:moveTo>
                    <a:pt x="3781170" y="404241"/>
                  </a:moveTo>
                  <a:lnTo>
                    <a:pt x="0" y="404241"/>
                  </a:lnTo>
                  <a:lnTo>
                    <a:pt x="0" y="2286000"/>
                  </a:lnTo>
                  <a:lnTo>
                    <a:pt x="64451" y="2296107"/>
                  </a:lnTo>
                  <a:lnTo>
                    <a:pt x="188995" y="2314213"/>
                  </a:lnTo>
                  <a:lnTo>
                    <a:pt x="307957" y="2329596"/>
                  </a:lnTo>
                  <a:lnTo>
                    <a:pt x="421614" y="2342369"/>
                  </a:lnTo>
                  <a:lnTo>
                    <a:pt x="530240" y="2352641"/>
                  </a:lnTo>
                  <a:lnTo>
                    <a:pt x="634112" y="2360523"/>
                  </a:lnTo>
                  <a:lnTo>
                    <a:pt x="733504" y="2366126"/>
                  </a:lnTo>
                  <a:lnTo>
                    <a:pt x="781607" y="2368107"/>
                  </a:lnTo>
                  <a:lnTo>
                    <a:pt x="828694" y="2369560"/>
                  </a:lnTo>
                  <a:lnTo>
                    <a:pt x="874798" y="2370499"/>
                  </a:lnTo>
                  <a:lnTo>
                    <a:pt x="919955" y="2370937"/>
                  </a:lnTo>
                  <a:lnTo>
                    <a:pt x="964199" y="2370888"/>
                  </a:lnTo>
                  <a:lnTo>
                    <a:pt x="1007565" y="2370366"/>
                  </a:lnTo>
                  <a:lnTo>
                    <a:pt x="1050086" y="2369385"/>
                  </a:lnTo>
                  <a:lnTo>
                    <a:pt x="1091797" y="2367958"/>
                  </a:lnTo>
                  <a:lnTo>
                    <a:pt x="1132734" y="2366101"/>
                  </a:lnTo>
                  <a:lnTo>
                    <a:pt x="1172929" y="2363825"/>
                  </a:lnTo>
                  <a:lnTo>
                    <a:pt x="1212418" y="2361146"/>
                  </a:lnTo>
                  <a:lnTo>
                    <a:pt x="1251236" y="2358077"/>
                  </a:lnTo>
                  <a:lnTo>
                    <a:pt x="1289416" y="2354631"/>
                  </a:lnTo>
                  <a:lnTo>
                    <a:pt x="1364001" y="2346667"/>
                  </a:lnTo>
                  <a:lnTo>
                    <a:pt x="1436450" y="2337364"/>
                  </a:lnTo>
                  <a:lnTo>
                    <a:pt x="1541722" y="2321142"/>
                  </a:lnTo>
                  <a:lnTo>
                    <a:pt x="1610036" y="2308976"/>
                  </a:lnTo>
                  <a:lnTo>
                    <a:pt x="1677179" y="2295859"/>
                  </a:lnTo>
                  <a:lnTo>
                    <a:pt x="1743426" y="2281901"/>
                  </a:lnTo>
                  <a:lnTo>
                    <a:pt x="1841719" y="2259630"/>
                  </a:lnTo>
                  <a:lnTo>
                    <a:pt x="2309297" y="2144947"/>
                  </a:lnTo>
                  <a:lnTo>
                    <a:pt x="2417252" y="2120419"/>
                  </a:lnTo>
                  <a:lnTo>
                    <a:pt x="2530012" y="2096739"/>
                  </a:lnTo>
                  <a:lnTo>
                    <a:pt x="2608315" y="2081606"/>
                  </a:lnTo>
                  <a:lnTo>
                    <a:pt x="2689442" y="2067127"/>
                  </a:lnTo>
                  <a:lnTo>
                    <a:pt x="2773671" y="2053410"/>
                  </a:lnTo>
                  <a:lnTo>
                    <a:pt x="2861275" y="2040569"/>
                  </a:lnTo>
                  <a:lnTo>
                    <a:pt x="2952531" y="2028712"/>
                  </a:lnTo>
                  <a:lnTo>
                    <a:pt x="3047714" y="2017950"/>
                  </a:lnTo>
                  <a:lnTo>
                    <a:pt x="3147100" y="2008394"/>
                  </a:lnTo>
                  <a:lnTo>
                    <a:pt x="3250965" y="2000156"/>
                  </a:lnTo>
                  <a:lnTo>
                    <a:pt x="3359585" y="1993344"/>
                  </a:lnTo>
                  <a:lnTo>
                    <a:pt x="3473234" y="1988071"/>
                  </a:lnTo>
                  <a:lnTo>
                    <a:pt x="3592188" y="1984446"/>
                  </a:lnTo>
                  <a:lnTo>
                    <a:pt x="3716724" y="1982581"/>
                  </a:lnTo>
                  <a:lnTo>
                    <a:pt x="3781170" y="1982343"/>
                  </a:lnTo>
                  <a:lnTo>
                    <a:pt x="3781170" y="404241"/>
                  </a:lnTo>
                  <a:close/>
                </a:path>
                <a:path w="4392295" h="2371090">
                  <a:moveTo>
                    <a:pt x="4066793" y="199644"/>
                  </a:moveTo>
                  <a:lnTo>
                    <a:pt x="311530" y="199644"/>
                  </a:lnTo>
                  <a:lnTo>
                    <a:pt x="311530" y="404241"/>
                  </a:lnTo>
                  <a:lnTo>
                    <a:pt x="3781170" y="404241"/>
                  </a:lnTo>
                  <a:lnTo>
                    <a:pt x="3781170" y="1798701"/>
                  </a:lnTo>
                  <a:lnTo>
                    <a:pt x="3805725" y="1796974"/>
                  </a:lnTo>
                  <a:lnTo>
                    <a:pt x="3870452" y="1793176"/>
                  </a:lnTo>
                  <a:lnTo>
                    <a:pt x="3961943" y="1789378"/>
                  </a:lnTo>
                  <a:lnTo>
                    <a:pt x="4066793" y="1787652"/>
                  </a:lnTo>
                  <a:lnTo>
                    <a:pt x="4066793" y="199644"/>
                  </a:lnTo>
                  <a:close/>
                </a:path>
                <a:path w="4392295" h="2371090">
                  <a:moveTo>
                    <a:pt x="4392168" y="0"/>
                  </a:moveTo>
                  <a:lnTo>
                    <a:pt x="604392" y="0"/>
                  </a:lnTo>
                  <a:lnTo>
                    <a:pt x="604392" y="199644"/>
                  </a:lnTo>
                  <a:lnTo>
                    <a:pt x="4066793" y="199644"/>
                  </a:lnTo>
                  <a:lnTo>
                    <a:pt x="4066793" y="1591310"/>
                  </a:lnTo>
                  <a:lnTo>
                    <a:pt x="4168473" y="1587182"/>
                  </a:lnTo>
                  <a:lnTo>
                    <a:pt x="4272694" y="1584344"/>
                  </a:lnTo>
                  <a:lnTo>
                    <a:pt x="4392168" y="1583055"/>
                  </a:lnTo>
                  <a:lnTo>
                    <a:pt x="4392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47259" y="1880616"/>
              <a:ext cx="4392295" cy="2371090"/>
            </a:xfrm>
            <a:custGeom>
              <a:avLst/>
              <a:gdLst/>
              <a:ahLst/>
              <a:cxnLst/>
              <a:rect l="l" t="t" r="r" b="b"/>
              <a:pathLst>
                <a:path w="4392295" h="2371090">
                  <a:moveTo>
                    <a:pt x="0" y="404241"/>
                  </a:moveTo>
                  <a:lnTo>
                    <a:pt x="3781170" y="404241"/>
                  </a:lnTo>
                  <a:lnTo>
                    <a:pt x="3781170" y="1982343"/>
                  </a:lnTo>
                  <a:lnTo>
                    <a:pt x="3716724" y="1982581"/>
                  </a:lnTo>
                  <a:lnTo>
                    <a:pt x="3653741" y="1983287"/>
                  </a:lnTo>
                  <a:lnTo>
                    <a:pt x="3592188" y="1984446"/>
                  </a:lnTo>
                  <a:lnTo>
                    <a:pt x="3532030" y="1986046"/>
                  </a:lnTo>
                  <a:lnTo>
                    <a:pt x="3473234" y="1988071"/>
                  </a:lnTo>
                  <a:lnTo>
                    <a:pt x="3415763" y="1990508"/>
                  </a:lnTo>
                  <a:lnTo>
                    <a:pt x="3359585" y="1993344"/>
                  </a:lnTo>
                  <a:lnTo>
                    <a:pt x="3304663" y="1996565"/>
                  </a:lnTo>
                  <a:lnTo>
                    <a:pt x="3250965" y="2000156"/>
                  </a:lnTo>
                  <a:lnTo>
                    <a:pt x="3198456" y="2004103"/>
                  </a:lnTo>
                  <a:lnTo>
                    <a:pt x="3147100" y="2008394"/>
                  </a:lnTo>
                  <a:lnTo>
                    <a:pt x="3096865" y="2013014"/>
                  </a:lnTo>
                  <a:lnTo>
                    <a:pt x="3047714" y="2017950"/>
                  </a:lnTo>
                  <a:lnTo>
                    <a:pt x="2999614" y="2023187"/>
                  </a:lnTo>
                  <a:lnTo>
                    <a:pt x="2952531" y="2028712"/>
                  </a:lnTo>
                  <a:lnTo>
                    <a:pt x="2906429" y="2034510"/>
                  </a:lnTo>
                  <a:lnTo>
                    <a:pt x="2861275" y="2040569"/>
                  </a:lnTo>
                  <a:lnTo>
                    <a:pt x="2817033" y="2046873"/>
                  </a:lnTo>
                  <a:lnTo>
                    <a:pt x="2773671" y="2053410"/>
                  </a:lnTo>
                  <a:lnTo>
                    <a:pt x="2731152" y="2060166"/>
                  </a:lnTo>
                  <a:lnTo>
                    <a:pt x="2689442" y="2067127"/>
                  </a:lnTo>
                  <a:lnTo>
                    <a:pt x="2648508" y="2074278"/>
                  </a:lnTo>
                  <a:lnTo>
                    <a:pt x="2608315" y="2081606"/>
                  </a:lnTo>
                  <a:lnTo>
                    <a:pt x="2568828" y="2089098"/>
                  </a:lnTo>
                  <a:lnTo>
                    <a:pt x="2530012" y="2096739"/>
                  </a:lnTo>
                  <a:lnTo>
                    <a:pt x="2491834" y="2104515"/>
                  </a:lnTo>
                  <a:lnTo>
                    <a:pt x="2454259" y="2112413"/>
                  </a:lnTo>
                  <a:lnTo>
                    <a:pt x="2380779" y="2128520"/>
                  </a:lnTo>
                  <a:lnTo>
                    <a:pt x="2309297" y="2144947"/>
                  </a:lnTo>
                  <a:lnTo>
                    <a:pt x="2239538" y="2161584"/>
                  </a:lnTo>
                  <a:lnTo>
                    <a:pt x="2171226" y="2178321"/>
                  </a:lnTo>
                  <a:lnTo>
                    <a:pt x="2104084" y="2195048"/>
                  </a:lnTo>
                  <a:lnTo>
                    <a:pt x="2037839" y="2211652"/>
                  </a:lnTo>
                  <a:lnTo>
                    <a:pt x="2004966" y="2219874"/>
                  </a:lnTo>
                  <a:lnTo>
                    <a:pt x="1939546" y="2236089"/>
                  </a:lnTo>
                  <a:lnTo>
                    <a:pt x="1874334" y="2251905"/>
                  </a:lnTo>
                  <a:lnTo>
                    <a:pt x="1809052" y="2267213"/>
                  </a:lnTo>
                  <a:lnTo>
                    <a:pt x="1743426" y="2281901"/>
                  </a:lnTo>
                  <a:lnTo>
                    <a:pt x="1677179" y="2295859"/>
                  </a:lnTo>
                  <a:lnTo>
                    <a:pt x="1610036" y="2308976"/>
                  </a:lnTo>
                  <a:lnTo>
                    <a:pt x="1541722" y="2321142"/>
                  </a:lnTo>
                  <a:lnTo>
                    <a:pt x="1471960" y="2332245"/>
                  </a:lnTo>
                  <a:lnTo>
                    <a:pt x="1400476" y="2342176"/>
                  </a:lnTo>
                  <a:lnTo>
                    <a:pt x="1326993" y="2350823"/>
                  </a:lnTo>
                  <a:lnTo>
                    <a:pt x="1251236" y="2358077"/>
                  </a:lnTo>
                  <a:lnTo>
                    <a:pt x="1212418" y="2361146"/>
                  </a:lnTo>
                  <a:lnTo>
                    <a:pt x="1172929" y="2363825"/>
                  </a:lnTo>
                  <a:lnTo>
                    <a:pt x="1132734" y="2366101"/>
                  </a:lnTo>
                  <a:lnTo>
                    <a:pt x="1091797" y="2367958"/>
                  </a:lnTo>
                  <a:lnTo>
                    <a:pt x="1050086" y="2369385"/>
                  </a:lnTo>
                  <a:lnTo>
                    <a:pt x="1007565" y="2370366"/>
                  </a:lnTo>
                  <a:lnTo>
                    <a:pt x="964199" y="2370888"/>
                  </a:lnTo>
                  <a:lnTo>
                    <a:pt x="919955" y="2370937"/>
                  </a:lnTo>
                  <a:lnTo>
                    <a:pt x="874798" y="2370499"/>
                  </a:lnTo>
                  <a:lnTo>
                    <a:pt x="828694" y="2369560"/>
                  </a:lnTo>
                  <a:lnTo>
                    <a:pt x="781607" y="2368107"/>
                  </a:lnTo>
                  <a:lnTo>
                    <a:pt x="733504" y="2366126"/>
                  </a:lnTo>
                  <a:lnTo>
                    <a:pt x="684351" y="2363602"/>
                  </a:lnTo>
                  <a:lnTo>
                    <a:pt x="634112" y="2360523"/>
                  </a:lnTo>
                  <a:lnTo>
                    <a:pt x="582753" y="2356874"/>
                  </a:lnTo>
                  <a:lnTo>
                    <a:pt x="530240" y="2352641"/>
                  </a:lnTo>
                  <a:lnTo>
                    <a:pt x="476538" y="2347810"/>
                  </a:lnTo>
                  <a:lnTo>
                    <a:pt x="421614" y="2342369"/>
                  </a:lnTo>
                  <a:lnTo>
                    <a:pt x="365431" y="2336302"/>
                  </a:lnTo>
                  <a:lnTo>
                    <a:pt x="307957" y="2329596"/>
                  </a:lnTo>
                  <a:lnTo>
                    <a:pt x="249156" y="2322238"/>
                  </a:lnTo>
                  <a:lnTo>
                    <a:pt x="188995" y="2314213"/>
                  </a:lnTo>
                  <a:lnTo>
                    <a:pt x="127438" y="2305507"/>
                  </a:lnTo>
                  <a:lnTo>
                    <a:pt x="64451" y="2296107"/>
                  </a:lnTo>
                  <a:lnTo>
                    <a:pt x="0" y="2286000"/>
                  </a:lnTo>
                  <a:lnTo>
                    <a:pt x="0" y="404241"/>
                  </a:lnTo>
                  <a:close/>
                </a:path>
                <a:path w="4392295" h="2371090">
                  <a:moveTo>
                    <a:pt x="311530" y="404241"/>
                  </a:moveTo>
                  <a:lnTo>
                    <a:pt x="311530" y="199644"/>
                  </a:lnTo>
                  <a:lnTo>
                    <a:pt x="4066793" y="199644"/>
                  </a:lnTo>
                  <a:lnTo>
                    <a:pt x="4066793" y="1787652"/>
                  </a:lnTo>
                  <a:lnTo>
                    <a:pt x="3961943" y="1789378"/>
                  </a:lnTo>
                  <a:lnTo>
                    <a:pt x="3870452" y="1793176"/>
                  </a:lnTo>
                  <a:lnTo>
                    <a:pt x="3805725" y="1796974"/>
                  </a:lnTo>
                  <a:lnTo>
                    <a:pt x="3781170" y="1798701"/>
                  </a:lnTo>
                </a:path>
                <a:path w="4392295" h="2371090">
                  <a:moveTo>
                    <a:pt x="604392" y="199644"/>
                  </a:moveTo>
                  <a:lnTo>
                    <a:pt x="604392" y="0"/>
                  </a:lnTo>
                  <a:lnTo>
                    <a:pt x="4392168" y="0"/>
                  </a:lnTo>
                  <a:lnTo>
                    <a:pt x="4392168" y="1583055"/>
                  </a:lnTo>
                  <a:lnTo>
                    <a:pt x="4272694" y="1584344"/>
                  </a:lnTo>
                  <a:lnTo>
                    <a:pt x="4168473" y="1587182"/>
                  </a:lnTo>
                  <a:lnTo>
                    <a:pt x="4094755" y="1590020"/>
                  </a:lnTo>
                  <a:lnTo>
                    <a:pt x="4066793" y="1591310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954015" y="2438145"/>
            <a:ext cx="3369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Dependent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</a:t>
            </a:r>
            <a:r>
              <a:rPr sz="2000" b="1" spc="-6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functions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49444" y="2742945"/>
            <a:ext cx="3377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 an adverb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that</a:t>
            </a:r>
            <a:r>
              <a:rPr sz="2000" b="1" spc="-1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modifies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8252" y="3048126"/>
            <a:ext cx="2640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verb,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adj clause</a:t>
            </a:r>
            <a:r>
              <a:rPr sz="2000" b="1" spc="-1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7335" y="3352927"/>
            <a:ext cx="3582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another adverb clause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</a:t>
            </a:r>
            <a:r>
              <a:rPr sz="2000" b="1" spc="-14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37834" y="3657727"/>
            <a:ext cx="1202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1518" y="4503165"/>
            <a:ext cx="4076065" cy="2244090"/>
            <a:chOff x="461518" y="4503165"/>
            <a:chExt cx="4076065" cy="2244090"/>
          </a:xfrm>
        </p:grpSpPr>
        <p:sp>
          <p:nvSpPr>
            <p:cNvPr id="28" name="object 28"/>
            <p:cNvSpPr/>
            <p:nvPr/>
          </p:nvSpPr>
          <p:spPr>
            <a:xfrm>
              <a:off x="467868" y="4509515"/>
              <a:ext cx="4063365" cy="2231390"/>
            </a:xfrm>
            <a:custGeom>
              <a:avLst/>
              <a:gdLst/>
              <a:ahLst/>
              <a:cxnLst/>
              <a:rect l="l" t="t" r="r" b="b"/>
              <a:pathLst>
                <a:path w="4063365" h="2231390">
                  <a:moveTo>
                    <a:pt x="4062983" y="0"/>
                  </a:moveTo>
                  <a:lnTo>
                    <a:pt x="0" y="0"/>
                  </a:lnTo>
                  <a:lnTo>
                    <a:pt x="0" y="2231136"/>
                  </a:lnTo>
                  <a:lnTo>
                    <a:pt x="4062983" y="2231136"/>
                  </a:lnTo>
                  <a:lnTo>
                    <a:pt x="40629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7868" y="4509515"/>
              <a:ext cx="4063365" cy="2231390"/>
            </a:xfrm>
            <a:custGeom>
              <a:avLst/>
              <a:gdLst/>
              <a:ahLst/>
              <a:cxnLst/>
              <a:rect l="l" t="t" r="r" b="b"/>
              <a:pathLst>
                <a:path w="4063365" h="2231390">
                  <a:moveTo>
                    <a:pt x="3555110" y="0"/>
                  </a:moveTo>
                  <a:lnTo>
                    <a:pt x="3555110" y="2231136"/>
                  </a:lnTo>
                </a:path>
                <a:path w="4063365" h="2231390">
                  <a:moveTo>
                    <a:pt x="0" y="2231136"/>
                  </a:moveTo>
                  <a:lnTo>
                    <a:pt x="4062983" y="2231136"/>
                  </a:lnTo>
                  <a:lnTo>
                    <a:pt x="4062983" y="0"/>
                  </a:lnTo>
                  <a:lnTo>
                    <a:pt x="0" y="0"/>
                  </a:lnTo>
                  <a:lnTo>
                    <a:pt x="0" y="2231136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975741" y="4509515"/>
            <a:ext cx="3047365" cy="2231390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189230" rIns="0" bIns="0" rtlCol="0">
            <a:spAutoFit/>
          </a:bodyPr>
          <a:lstStyle/>
          <a:p>
            <a:pPr marL="433705" marR="132715" indent="-342900">
              <a:lnSpc>
                <a:spcPct val="100000"/>
              </a:lnSpc>
              <a:spcBef>
                <a:spcPts val="149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lady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who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lives  across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the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street</a:t>
            </a:r>
            <a:r>
              <a:rPr sz="2000" b="1" spc="-140" dirty="0">
                <a:solidFill>
                  <a:srgbClr val="FF1A1A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my</a:t>
            </a:r>
            <a:r>
              <a:rPr sz="2000" b="1" spc="-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aunt.</a:t>
            </a:r>
            <a:endParaRPr sz="2000">
              <a:latin typeface="Comic Sans MS"/>
              <a:cs typeface="Comic Sans MS"/>
            </a:endParaRPr>
          </a:p>
          <a:p>
            <a:pPr marL="433705" marR="118110" indent="-342900" algn="just">
              <a:lnSpc>
                <a:spcPct val="100000"/>
              </a:lnSpc>
              <a:buFont typeface="Arial"/>
              <a:buChar char="•"/>
              <a:tabLst>
                <a:tab pos="434340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book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that is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on 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the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chair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belongs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to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770120" y="4503420"/>
            <a:ext cx="4236720" cy="2243455"/>
            <a:chOff x="4770120" y="4503420"/>
            <a:chExt cx="4236720" cy="2243455"/>
          </a:xfrm>
        </p:grpSpPr>
        <p:sp>
          <p:nvSpPr>
            <p:cNvPr id="32" name="object 32"/>
            <p:cNvSpPr/>
            <p:nvPr/>
          </p:nvSpPr>
          <p:spPr>
            <a:xfrm>
              <a:off x="4776216" y="4509516"/>
              <a:ext cx="4224655" cy="2231390"/>
            </a:xfrm>
            <a:custGeom>
              <a:avLst/>
              <a:gdLst/>
              <a:ahLst/>
              <a:cxnLst/>
              <a:rect l="l" t="t" r="r" b="b"/>
              <a:pathLst>
                <a:path w="4224655" h="2231390">
                  <a:moveTo>
                    <a:pt x="4224528" y="0"/>
                  </a:moveTo>
                  <a:lnTo>
                    <a:pt x="0" y="0"/>
                  </a:lnTo>
                  <a:lnTo>
                    <a:pt x="0" y="2231136"/>
                  </a:lnTo>
                  <a:lnTo>
                    <a:pt x="4224528" y="2231136"/>
                  </a:lnTo>
                  <a:lnTo>
                    <a:pt x="4224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776216" y="4509516"/>
              <a:ext cx="4224655" cy="2231390"/>
            </a:xfrm>
            <a:custGeom>
              <a:avLst/>
              <a:gdLst/>
              <a:ahLst/>
              <a:cxnLst/>
              <a:rect l="l" t="t" r="r" b="b"/>
              <a:pathLst>
                <a:path w="4224655" h="2231390">
                  <a:moveTo>
                    <a:pt x="3696462" y="0"/>
                  </a:moveTo>
                  <a:lnTo>
                    <a:pt x="3696462" y="2231136"/>
                  </a:lnTo>
                </a:path>
                <a:path w="4224655" h="2231390">
                  <a:moveTo>
                    <a:pt x="0" y="2231136"/>
                  </a:moveTo>
                  <a:lnTo>
                    <a:pt x="4224528" y="2231136"/>
                  </a:lnTo>
                  <a:lnTo>
                    <a:pt x="4224528" y="0"/>
                  </a:lnTo>
                  <a:lnTo>
                    <a:pt x="0" y="0"/>
                  </a:lnTo>
                  <a:lnTo>
                    <a:pt x="0" y="2231136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304282" y="4509515"/>
            <a:ext cx="3168650" cy="2231390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34975" marR="20193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Put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hammer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down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because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you  might hurt</a:t>
            </a:r>
            <a:r>
              <a:rPr sz="2000" b="1" spc="-140" dirty="0">
                <a:solidFill>
                  <a:srgbClr val="FF1A1A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someone.</a:t>
            </a:r>
            <a:endParaRPr sz="2000">
              <a:latin typeface="Comic Sans MS"/>
              <a:cs typeface="Comic Sans MS"/>
            </a:endParaRPr>
          </a:p>
          <a:p>
            <a:pPr marL="434975" marR="100330" indent="-342900">
              <a:lnSpc>
                <a:spcPct val="100000"/>
              </a:lnSpc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You can achieve  anything provided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that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you struggle</a:t>
            </a:r>
            <a:r>
              <a:rPr sz="2000" b="1" spc="-130" dirty="0">
                <a:solidFill>
                  <a:srgbClr val="FF1A1A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1A1A"/>
                </a:solidFill>
                <a:latin typeface="Comic Sans MS"/>
                <a:cs typeface="Comic Sans MS"/>
              </a:rPr>
              <a:t>for  </a:t>
            </a:r>
            <a:r>
              <a:rPr sz="2000" b="1" spc="-5" dirty="0">
                <a:solidFill>
                  <a:srgbClr val="FF1A1A"/>
                </a:solidFill>
                <a:latin typeface="Comic Sans MS"/>
                <a:cs typeface="Comic Sans MS"/>
              </a:rPr>
              <a:t>it.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6251" y="335407"/>
            <a:ext cx="40487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/>
              <a:t>Sentence</a:t>
            </a:r>
            <a:endParaRPr sz="7200"/>
          </a:p>
        </p:txBody>
      </p:sp>
      <p:grpSp>
        <p:nvGrpSpPr>
          <p:cNvPr id="7" name="object 7"/>
          <p:cNvGrpSpPr/>
          <p:nvPr/>
        </p:nvGrpSpPr>
        <p:grpSpPr>
          <a:xfrm>
            <a:off x="1222247" y="2004060"/>
            <a:ext cx="6637020" cy="4224655"/>
            <a:chOff x="1222247" y="2004060"/>
            <a:chExt cx="6637020" cy="4224655"/>
          </a:xfrm>
        </p:grpSpPr>
        <p:sp>
          <p:nvSpPr>
            <p:cNvPr id="8" name="object 8"/>
            <p:cNvSpPr/>
            <p:nvPr/>
          </p:nvSpPr>
          <p:spPr>
            <a:xfrm>
              <a:off x="1228343" y="2010156"/>
              <a:ext cx="6624955" cy="4212590"/>
            </a:xfrm>
            <a:custGeom>
              <a:avLst/>
              <a:gdLst/>
              <a:ahLst/>
              <a:cxnLst/>
              <a:rect l="l" t="t" r="r" b="b"/>
              <a:pathLst>
                <a:path w="6624955" h="4212590">
                  <a:moveTo>
                    <a:pt x="6624828" y="0"/>
                  </a:moveTo>
                  <a:lnTo>
                    <a:pt x="0" y="0"/>
                  </a:lnTo>
                  <a:lnTo>
                    <a:pt x="0" y="3369818"/>
                  </a:lnTo>
                  <a:lnTo>
                    <a:pt x="3312414" y="4212336"/>
                  </a:lnTo>
                  <a:lnTo>
                    <a:pt x="6624828" y="3369818"/>
                  </a:lnTo>
                  <a:lnTo>
                    <a:pt x="662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8343" y="2010156"/>
              <a:ext cx="6624955" cy="4212590"/>
            </a:xfrm>
            <a:custGeom>
              <a:avLst/>
              <a:gdLst/>
              <a:ahLst/>
              <a:cxnLst/>
              <a:rect l="l" t="t" r="r" b="b"/>
              <a:pathLst>
                <a:path w="6624955" h="4212590">
                  <a:moveTo>
                    <a:pt x="0" y="0"/>
                  </a:moveTo>
                  <a:lnTo>
                    <a:pt x="6624828" y="0"/>
                  </a:lnTo>
                  <a:lnTo>
                    <a:pt x="6624828" y="3369818"/>
                  </a:lnTo>
                  <a:lnTo>
                    <a:pt x="3312414" y="4212336"/>
                  </a:lnTo>
                  <a:lnTo>
                    <a:pt x="0" y="336981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06830" y="2021204"/>
            <a:ext cx="634746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32280" algn="l"/>
                <a:tab pos="3327400" algn="l"/>
                <a:tab pos="4262755" algn="l"/>
              </a:tabLst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Word or Group of words that can express  a complete	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idea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that includes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  subject and a</a:t>
            </a:r>
            <a:r>
              <a:rPr sz="2400" b="1" spc="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predicate.</a:t>
            </a:r>
            <a:r>
              <a:rPr sz="2400" b="1" spc="1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	is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the largest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independable unit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of grammar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which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begin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with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capital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letter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ends with full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stop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(.),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question mark</a:t>
            </a:r>
            <a:r>
              <a:rPr sz="2400" b="1" spc="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(?)	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exclamation</a:t>
            </a:r>
            <a:r>
              <a:rPr sz="24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mark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(!).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tabLst>
                <a:tab pos="2641600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e.g. He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laughed.	She ate an apple.</a:t>
            </a:r>
            <a:r>
              <a:rPr sz="2400" b="1" spc="-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She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21740" algn="l"/>
              </a:tabLst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goes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to	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school.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etc.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6539" y="231775"/>
            <a:ext cx="248666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Types of  </a:t>
            </a:r>
            <a:r>
              <a:rPr sz="4400" spc="-5" dirty="0"/>
              <a:t>Sentence</a:t>
            </a:r>
            <a:endParaRPr sz="4400"/>
          </a:p>
        </p:txBody>
      </p:sp>
      <p:sp>
        <p:nvSpPr>
          <p:cNvPr id="25" name="object 2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2870" marR="226060" indent="-18034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With</a:t>
            </a:r>
            <a:r>
              <a:rPr spc="-75" dirty="0"/>
              <a:t> </a:t>
            </a:r>
            <a:r>
              <a:rPr spc="-5" dirty="0"/>
              <a:t>respect  to</a:t>
            </a:r>
            <a:r>
              <a:rPr spc="-30" dirty="0"/>
              <a:t> </a:t>
            </a:r>
            <a:r>
              <a:rPr spc="-10" dirty="0"/>
              <a:t>Function</a:t>
            </a: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5000"/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800040"/>
                </a:solidFill>
              </a:rPr>
              <a:t>Affirmative</a:t>
            </a:r>
            <a:r>
              <a:rPr sz="2400" spc="-60" dirty="0">
                <a:solidFill>
                  <a:srgbClr val="800040"/>
                </a:solidFill>
              </a:rPr>
              <a:t> </a:t>
            </a:r>
            <a:r>
              <a:rPr sz="2400" spc="-5" dirty="0">
                <a:solidFill>
                  <a:srgbClr val="800040"/>
                </a:solidFill>
              </a:rPr>
              <a:t>Sentence</a:t>
            </a:r>
            <a:endParaRPr sz="2400"/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800040"/>
                </a:solidFill>
              </a:rPr>
              <a:t>Negative</a:t>
            </a:r>
            <a:r>
              <a:rPr sz="2400" spc="-35" dirty="0">
                <a:solidFill>
                  <a:srgbClr val="800040"/>
                </a:solidFill>
              </a:rPr>
              <a:t> </a:t>
            </a:r>
            <a:r>
              <a:rPr sz="2400" spc="-5" dirty="0">
                <a:solidFill>
                  <a:srgbClr val="800040"/>
                </a:solidFill>
              </a:rPr>
              <a:t>Sentence</a:t>
            </a:r>
            <a:endParaRPr sz="2400"/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800040"/>
                </a:solidFill>
              </a:rPr>
              <a:t>Interrogative</a:t>
            </a:r>
            <a:endParaRPr sz="2400"/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800040"/>
                </a:solidFill>
              </a:rPr>
              <a:t>sentence</a:t>
            </a:r>
            <a:endParaRPr sz="2400"/>
          </a:p>
          <a:p>
            <a:pPr marL="469900" indent="-457200">
              <a:lnSpc>
                <a:spcPct val="100000"/>
              </a:lnSpc>
              <a:buAutoNum type="arabicPeriod" startAt="4"/>
              <a:tabLst>
                <a:tab pos="469900" algn="l"/>
              </a:tabLst>
            </a:pPr>
            <a:r>
              <a:rPr sz="2400" spc="-5" dirty="0">
                <a:solidFill>
                  <a:srgbClr val="800040"/>
                </a:solidFill>
              </a:rPr>
              <a:t>Exclamatory</a:t>
            </a:r>
            <a:r>
              <a:rPr sz="2400" spc="-35" dirty="0">
                <a:solidFill>
                  <a:srgbClr val="800040"/>
                </a:solidFill>
              </a:rPr>
              <a:t> </a:t>
            </a:r>
            <a:r>
              <a:rPr sz="2400" spc="-5" dirty="0">
                <a:solidFill>
                  <a:srgbClr val="800040"/>
                </a:solidFill>
              </a:rPr>
              <a:t>sentence</a:t>
            </a:r>
            <a:endParaRPr sz="2400"/>
          </a:p>
          <a:p>
            <a:pPr marL="469900" indent="-457200">
              <a:lnSpc>
                <a:spcPct val="100000"/>
              </a:lnSpc>
              <a:buAutoNum type="arabicPeriod" startAt="4"/>
              <a:tabLst>
                <a:tab pos="469900" algn="l"/>
              </a:tabLst>
            </a:pPr>
            <a:r>
              <a:rPr sz="2400" spc="-5" dirty="0">
                <a:solidFill>
                  <a:srgbClr val="800040"/>
                </a:solidFill>
              </a:rPr>
              <a:t>Imperative</a:t>
            </a:r>
            <a:r>
              <a:rPr sz="2400" spc="-55" dirty="0">
                <a:solidFill>
                  <a:srgbClr val="800040"/>
                </a:solidFill>
              </a:rPr>
              <a:t> </a:t>
            </a:r>
            <a:r>
              <a:rPr sz="2400" spc="-5" dirty="0">
                <a:solidFill>
                  <a:srgbClr val="800040"/>
                </a:solidFill>
              </a:rPr>
              <a:t>Sentences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101854" y="1821179"/>
            <a:ext cx="5937885" cy="2070100"/>
            <a:chOff x="101854" y="1821179"/>
            <a:chExt cx="5937885" cy="2070100"/>
          </a:xfrm>
        </p:grpSpPr>
        <p:sp>
          <p:nvSpPr>
            <p:cNvPr id="4" name="object 4"/>
            <p:cNvSpPr/>
            <p:nvPr/>
          </p:nvSpPr>
          <p:spPr>
            <a:xfrm>
              <a:off x="3040380" y="1821179"/>
              <a:ext cx="2999232" cy="20695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79648" y="2060447"/>
              <a:ext cx="2520950" cy="1584960"/>
            </a:xfrm>
            <a:custGeom>
              <a:avLst/>
              <a:gdLst/>
              <a:ahLst/>
              <a:cxnLst/>
              <a:rect l="l" t="t" r="r" b="b"/>
              <a:pathLst>
                <a:path w="2520950" h="1584960">
                  <a:moveTo>
                    <a:pt x="1260348" y="0"/>
                  </a:moveTo>
                  <a:lnTo>
                    <a:pt x="864107" y="396239"/>
                  </a:lnTo>
                  <a:lnTo>
                    <a:pt x="1062227" y="396239"/>
                  </a:lnTo>
                  <a:lnTo>
                    <a:pt x="1062227" y="990600"/>
                  </a:lnTo>
                  <a:lnTo>
                    <a:pt x="396239" y="990600"/>
                  </a:lnTo>
                  <a:lnTo>
                    <a:pt x="396239" y="792479"/>
                  </a:lnTo>
                  <a:lnTo>
                    <a:pt x="0" y="1188719"/>
                  </a:lnTo>
                  <a:lnTo>
                    <a:pt x="396239" y="1584959"/>
                  </a:lnTo>
                  <a:lnTo>
                    <a:pt x="396239" y="1386839"/>
                  </a:lnTo>
                  <a:lnTo>
                    <a:pt x="2124455" y="1386839"/>
                  </a:lnTo>
                  <a:lnTo>
                    <a:pt x="2124455" y="1584959"/>
                  </a:lnTo>
                  <a:lnTo>
                    <a:pt x="2520696" y="1188719"/>
                  </a:lnTo>
                  <a:lnTo>
                    <a:pt x="2124455" y="792479"/>
                  </a:lnTo>
                  <a:lnTo>
                    <a:pt x="2124455" y="990600"/>
                  </a:lnTo>
                  <a:lnTo>
                    <a:pt x="1458467" y="990600"/>
                  </a:lnTo>
                  <a:lnTo>
                    <a:pt x="1458467" y="396239"/>
                  </a:lnTo>
                  <a:lnTo>
                    <a:pt x="1656588" y="396239"/>
                  </a:lnTo>
                  <a:lnTo>
                    <a:pt x="12603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9648" y="2060447"/>
              <a:ext cx="2520950" cy="1584960"/>
            </a:xfrm>
            <a:custGeom>
              <a:avLst/>
              <a:gdLst/>
              <a:ahLst/>
              <a:cxnLst/>
              <a:rect l="l" t="t" r="r" b="b"/>
              <a:pathLst>
                <a:path w="2520950" h="1584960">
                  <a:moveTo>
                    <a:pt x="0" y="1188719"/>
                  </a:moveTo>
                  <a:lnTo>
                    <a:pt x="396239" y="792479"/>
                  </a:lnTo>
                  <a:lnTo>
                    <a:pt x="396239" y="990600"/>
                  </a:lnTo>
                  <a:lnTo>
                    <a:pt x="1062227" y="990600"/>
                  </a:lnTo>
                  <a:lnTo>
                    <a:pt x="1062227" y="396239"/>
                  </a:lnTo>
                  <a:lnTo>
                    <a:pt x="864107" y="396239"/>
                  </a:lnTo>
                  <a:lnTo>
                    <a:pt x="1260348" y="0"/>
                  </a:lnTo>
                  <a:lnTo>
                    <a:pt x="1656588" y="396239"/>
                  </a:lnTo>
                  <a:lnTo>
                    <a:pt x="1458467" y="396239"/>
                  </a:lnTo>
                  <a:lnTo>
                    <a:pt x="1458467" y="990600"/>
                  </a:lnTo>
                  <a:lnTo>
                    <a:pt x="2124455" y="990600"/>
                  </a:lnTo>
                  <a:lnTo>
                    <a:pt x="2124455" y="792479"/>
                  </a:lnTo>
                  <a:lnTo>
                    <a:pt x="2520696" y="1188719"/>
                  </a:lnTo>
                  <a:lnTo>
                    <a:pt x="2124455" y="1584959"/>
                  </a:lnTo>
                  <a:lnTo>
                    <a:pt x="2124455" y="1386839"/>
                  </a:lnTo>
                  <a:lnTo>
                    <a:pt x="396239" y="1386839"/>
                  </a:lnTo>
                  <a:lnTo>
                    <a:pt x="396239" y="1584959"/>
                  </a:lnTo>
                  <a:lnTo>
                    <a:pt x="0" y="1188719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04" y="2240279"/>
              <a:ext cx="2987040" cy="1405255"/>
            </a:xfrm>
            <a:custGeom>
              <a:avLst/>
              <a:gdLst/>
              <a:ahLst/>
              <a:cxnLst/>
              <a:rect l="l" t="t" r="r" b="b"/>
              <a:pathLst>
                <a:path w="2987040" h="1405254">
                  <a:moveTo>
                    <a:pt x="2506472" y="0"/>
                  </a:moveTo>
                  <a:lnTo>
                    <a:pt x="480555" y="0"/>
                  </a:lnTo>
                  <a:lnTo>
                    <a:pt x="441142" y="2329"/>
                  </a:lnTo>
                  <a:lnTo>
                    <a:pt x="402606" y="9196"/>
                  </a:lnTo>
                  <a:lnTo>
                    <a:pt x="365071" y="20420"/>
                  </a:lnTo>
                  <a:lnTo>
                    <a:pt x="328662" y="35820"/>
                  </a:lnTo>
                  <a:lnTo>
                    <a:pt x="293500" y="55215"/>
                  </a:lnTo>
                  <a:lnTo>
                    <a:pt x="259711" y="78424"/>
                  </a:lnTo>
                  <a:lnTo>
                    <a:pt x="227418" y="105267"/>
                  </a:lnTo>
                  <a:lnTo>
                    <a:pt x="196745" y="135562"/>
                  </a:lnTo>
                  <a:lnTo>
                    <a:pt x="167814" y="169129"/>
                  </a:lnTo>
                  <a:lnTo>
                    <a:pt x="140750" y="205787"/>
                  </a:lnTo>
                  <a:lnTo>
                    <a:pt x="115677" y="245355"/>
                  </a:lnTo>
                  <a:lnTo>
                    <a:pt x="92718" y="287651"/>
                  </a:lnTo>
                  <a:lnTo>
                    <a:pt x="71997" y="332496"/>
                  </a:lnTo>
                  <a:lnTo>
                    <a:pt x="53638" y="379708"/>
                  </a:lnTo>
                  <a:lnTo>
                    <a:pt x="37764" y="429107"/>
                  </a:lnTo>
                  <a:lnTo>
                    <a:pt x="24498" y="480511"/>
                  </a:lnTo>
                  <a:lnTo>
                    <a:pt x="13966" y="533739"/>
                  </a:lnTo>
                  <a:lnTo>
                    <a:pt x="6289" y="588611"/>
                  </a:lnTo>
                  <a:lnTo>
                    <a:pt x="1593" y="644946"/>
                  </a:lnTo>
                  <a:lnTo>
                    <a:pt x="0" y="702564"/>
                  </a:lnTo>
                  <a:lnTo>
                    <a:pt x="1593" y="760181"/>
                  </a:lnTo>
                  <a:lnTo>
                    <a:pt x="6289" y="816516"/>
                  </a:lnTo>
                  <a:lnTo>
                    <a:pt x="13966" y="871388"/>
                  </a:lnTo>
                  <a:lnTo>
                    <a:pt x="24498" y="924616"/>
                  </a:lnTo>
                  <a:lnTo>
                    <a:pt x="37764" y="976020"/>
                  </a:lnTo>
                  <a:lnTo>
                    <a:pt x="53638" y="1025419"/>
                  </a:lnTo>
                  <a:lnTo>
                    <a:pt x="71997" y="1072631"/>
                  </a:lnTo>
                  <a:lnTo>
                    <a:pt x="92718" y="1117476"/>
                  </a:lnTo>
                  <a:lnTo>
                    <a:pt x="115677" y="1159772"/>
                  </a:lnTo>
                  <a:lnTo>
                    <a:pt x="140750" y="1199340"/>
                  </a:lnTo>
                  <a:lnTo>
                    <a:pt x="167814" y="1235998"/>
                  </a:lnTo>
                  <a:lnTo>
                    <a:pt x="196745" y="1269565"/>
                  </a:lnTo>
                  <a:lnTo>
                    <a:pt x="227418" y="1299860"/>
                  </a:lnTo>
                  <a:lnTo>
                    <a:pt x="259711" y="1326703"/>
                  </a:lnTo>
                  <a:lnTo>
                    <a:pt x="293500" y="1349912"/>
                  </a:lnTo>
                  <a:lnTo>
                    <a:pt x="328662" y="1369307"/>
                  </a:lnTo>
                  <a:lnTo>
                    <a:pt x="365071" y="1384707"/>
                  </a:lnTo>
                  <a:lnTo>
                    <a:pt x="402606" y="1395931"/>
                  </a:lnTo>
                  <a:lnTo>
                    <a:pt x="441142" y="1402798"/>
                  </a:lnTo>
                  <a:lnTo>
                    <a:pt x="480555" y="1405128"/>
                  </a:lnTo>
                  <a:lnTo>
                    <a:pt x="2506472" y="1405128"/>
                  </a:lnTo>
                  <a:lnTo>
                    <a:pt x="2545888" y="1402798"/>
                  </a:lnTo>
                  <a:lnTo>
                    <a:pt x="2584427" y="1395931"/>
                  </a:lnTo>
                  <a:lnTo>
                    <a:pt x="2621964" y="1384707"/>
                  </a:lnTo>
                  <a:lnTo>
                    <a:pt x="2658376" y="1369307"/>
                  </a:lnTo>
                  <a:lnTo>
                    <a:pt x="2693539" y="1349912"/>
                  </a:lnTo>
                  <a:lnTo>
                    <a:pt x="2727329" y="1326703"/>
                  </a:lnTo>
                  <a:lnTo>
                    <a:pt x="2759623" y="1299860"/>
                  </a:lnTo>
                  <a:lnTo>
                    <a:pt x="2790297" y="1269565"/>
                  </a:lnTo>
                  <a:lnTo>
                    <a:pt x="2819228" y="1235998"/>
                  </a:lnTo>
                  <a:lnTo>
                    <a:pt x="2846292" y="1199340"/>
                  </a:lnTo>
                  <a:lnTo>
                    <a:pt x="2871365" y="1159772"/>
                  </a:lnTo>
                  <a:lnTo>
                    <a:pt x="2894323" y="1117476"/>
                  </a:lnTo>
                  <a:lnTo>
                    <a:pt x="2915044" y="1072631"/>
                  </a:lnTo>
                  <a:lnTo>
                    <a:pt x="2933403" y="1025419"/>
                  </a:lnTo>
                  <a:lnTo>
                    <a:pt x="2949277" y="976020"/>
                  </a:lnTo>
                  <a:lnTo>
                    <a:pt x="2962542" y="924616"/>
                  </a:lnTo>
                  <a:lnTo>
                    <a:pt x="2973074" y="871388"/>
                  </a:lnTo>
                  <a:lnTo>
                    <a:pt x="2980750" y="816516"/>
                  </a:lnTo>
                  <a:lnTo>
                    <a:pt x="2985447" y="760181"/>
                  </a:lnTo>
                  <a:lnTo>
                    <a:pt x="2987040" y="702564"/>
                  </a:lnTo>
                  <a:lnTo>
                    <a:pt x="2985447" y="644946"/>
                  </a:lnTo>
                  <a:lnTo>
                    <a:pt x="2980750" y="588611"/>
                  </a:lnTo>
                  <a:lnTo>
                    <a:pt x="2973074" y="533739"/>
                  </a:lnTo>
                  <a:lnTo>
                    <a:pt x="2962542" y="480511"/>
                  </a:lnTo>
                  <a:lnTo>
                    <a:pt x="2949277" y="429107"/>
                  </a:lnTo>
                  <a:lnTo>
                    <a:pt x="2933403" y="379708"/>
                  </a:lnTo>
                  <a:lnTo>
                    <a:pt x="2915044" y="332496"/>
                  </a:lnTo>
                  <a:lnTo>
                    <a:pt x="2894323" y="287651"/>
                  </a:lnTo>
                  <a:lnTo>
                    <a:pt x="2871365" y="245355"/>
                  </a:lnTo>
                  <a:lnTo>
                    <a:pt x="2846292" y="205787"/>
                  </a:lnTo>
                  <a:lnTo>
                    <a:pt x="2819228" y="169129"/>
                  </a:lnTo>
                  <a:lnTo>
                    <a:pt x="2790297" y="135562"/>
                  </a:lnTo>
                  <a:lnTo>
                    <a:pt x="2759623" y="105267"/>
                  </a:lnTo>
                  <a:lnTo>
                    <a:pt x="2727329" y="78424"/>
                  </a:lnTo>
                  <a:lnTo>
                    <a:pt x="2693539" y="55215"/>
                  </a:lnTo>
                  <a:lnTo>
                    <a:pt x="2658376" y="35820"/>
                  </a:lnTo>
                  <a:lnTo>
                    <a:pt x="2621964" y="20420"/>
                  </a:lnTo>
                  <a:lnTo>
                    <a:pt x="2584427" y="9196"/>
                  </a:lnTo>
                  <a:lnTo>
                    <a:pt x="2545888" y="2329"/>
                  </a:lnTo>
                  <a:lnTo>
                    <a:pt x="2506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204" y="2240279"/>
              <a:ext cx="2987040" cy="1405255"/>
            </a:xfrm>
            <a:custGeom>
              <a:avLst/>
              <a:gdLst/>
              <a:ahLst/>
              <a:cxnLst/>
              <a:rect l="l" t="t" r="r" b="b"/>
              <a:pathLst>
                <a:path w="2987040" h="1405254">
                  <a:moveTo>
                    <a:pt x="480555" y="0"/>
                  </a:moveTo>
                  <a:lnTo>
                    <a:pt x="2506472" y="0"/>
                  </a:lnTo>
                  <a:lnTo>
                    <a:pt x="2545888" y="2329"/>
                  </a:lnTo>
                  <a:lnTo>
                    <a:pt x="2584427" y="9196"/>
                  </a:lnTo>
                  <a:lnTo>
                    <a:pt x="2621964" y="20420"/>
                  </a:lnTo>
                  <a:lnTo>
                    <a:pt x="2658376" y="35820"/>
                  </a:lnTo>
                  <a:lnTo>
                    <a:pt x="2693539" y="55215"/>
                  </a:lnTo>
                  <a:lnTo>
                    <a:pt x="2727329" y="78424"/>
                  </a:lnTo>
                  <a:lnTo>
                    <a:pt x="2759623" y="105267"/>
                  </a:lnTo>
                  <a:lnTo>
                    <a:pt x="2790297" y="135562"/>
                  </a:lnTo>
                  <a:lnTo>
                    <a:pt x="2819228" y="169129"/>
                  </a:lnTo>
                  <a:lnTo>
                    <a:pt x="2846292" y="205787"/>
                  </a:lnTo>
                  <a:lnTo>
                    <a:pt x="2871365" y="245355"/>
                  </a:lnTo>
                  <a:lnTo>
                    <a:pt x="2894323" y="287651"/>
                  </a:lnTo>
                  <a:lnTo>
                    <a:pt x="2915044" y="332496"/>
                  </a:lnTo>
                  <a:lnTo>
                    <a:pt x="2933403" y="379708"/>
                  </a:lnTo>
                  <a:lnTo>
                    <a:pt x="2949277" y="429107"/>
                  </a:lnTo>
                  <a:lnTo>
                    <a:pt x="2962542" y="480511"/>
                  </a:lnTo>
                  <a:lnTo>
                    <a:pt x="2973074" y="533739"/>
                  </a:lnTo>
                  <a:lnTo>
                    <a:pt x="2980750" y="588611"/>
                  </a:lnTo>
                  <a:lnTo>
                    <a:pt x="2985447" y="644946"/>
                  </a:lnTo>
                  <a:lnTo>
                    <a:pt x="2987040" y="702564"/>
                  </a:lnTo>
                  <a:lnTo>
                    <a:pt x="2985447" y="760181"/>
                  </a:lnTo>
                  <a:lnTo>
                    <a:pt x="2980750" y="816516"/>
                  </a:lnTo>
                  <a:lnTo>
                    <a:pt x="2973074" y="871388"/>
                  </a:lnTo>
                  <a:lnTo>
                    <a:pt x="2962542" y="924616"/>
                  </a:lnTo>
                  <a:lnTo>
                    <a:pt x="2949277" y="976020"/>
                  </a:lnTo>
                  <a:lnTo>
                    <a:pt x="2933403" y="1025419"/>
                  </a:lnTo>
                  <a:lnTo>
                    <a:pt x="2915044" y="1072631"/>
                  </a:lnTo>
                  <a:lnTo>
                    <a:pt x="2894323" y="1117476"/>
                  </a:lnTo>
                  <a:lnTo>
                    <a:pt x="2871365" y="1159772"/>
                  </a:lnTo>
                  <a:lnTo>
                    <a:pt x="2846292" y="1199340"/>
                  </a:lnTo>
                  <a:lnTo>
                    <a:pt x="2819228" y="1235998"/>
                  </a:lnTo>
                  <a:lnTo>
                    <a:pt x="2790297" y="1269565"/>
                  </a:lnTo>
                  <a:lnTo>
                    <a:pt x="2759623" y="1299860"/>
                  </a:lnTo>
                  <a:lnTo>
                    <a:pt x="2727329" y="1326703"/>
                  </a:lnTo>
                  <a:lnTo>
                    <a:pt x="2693539" y="1349912"/>
                  </a:lnTo>
                  <a:lnTo>
                    <a:pt x="2658376" y="1369307"/>
                  </a:lnTo>
                  <a:lnTo>
                    <a:pt x="2621964" y="1384707"/>
                  </a:lnTo>
                  <a:lnTo>
                    <a:pt x="2584427" y="1395931"/>
                  </a:lnTo>
                  <a:lnTo>
                    <a:pt x="2545888" y="1402798"/>
                  </a:lnTo>
                  <a:lnTo>
                    <a:pt x="2506472" y="1405128"/>
                  </a:lnTo>
                  <a:lnTo>
                    <a:pt x="480555" y="1405128"/>
                  </a:lnTo>
                  <a:lnTo>
                    <a:pt x="441142" y="1402798"/>
                  </a:lnTo>
                  <a:lnTo>
                    <a:pt x="402606" y="1395931"/>
                  </a:lnTo>
                  <a:lnTo>
                    <a:pt x="365071" y="1384707"/>
                  </a:lnTo>
                  <a:lnTo>
                    <a:pt x="328662" y="1369307"/>
                  </a:lnTo>
                  <a:lnTo>
                    <a:pt x="293500" y="1349912"/>
                  </a:lnTo>
                  <a:lnTo>
                    <a:pt x="259711" y="1326703"/>
                  </a:lnTo>
                  <a:lnTo>
                    <a:pt x="227418" y="1299860"/>
                  </a:lnTo>
                  <a:lnTo>
                    <a:pt x="196745" y="1269565"/>
                  </a:lnTo>
                  <a:lnTo>
                    <a:pt x="167814" y="1235998"/>
                  </a:lnTo>
                  <a:lnTo>
                    <a:pt x="140750" y="1199340"/>
                  </a:lnTo>
                  <a:lnTo>
                    <a:pt x="115677" y="1159772"/>
                  </a:lnTo>
                  <a:lnTo>
                    <a:pt x="92718" y="1117476"/>
                  </a:lnTo>
                  <a:lnTo>
                    <a:pt x="71997" y="1072631"/>
                  </a:lnTo>
                  <a:lnTo>
                    <a:pt x="53638" y="1025419"/>
                  </a:lnTo>
                  <a:lnTo>
                    <a:pt x="37764" y="976020"/>
                  </a:lnTo>
                  <a:lnTo>
                    <a:pt x="24498" y="924616"/>
                  </a:lnTo>
                  <a:lnTo>
                    <a:pt x="13966" y="871388"/>
                  </a:lnTo>
                  <a:lnTo>
                    <a:pt x="6289" y="816516"/>
                  </a:lnTo>
                  <a:lnTo>
                    <a:pt x="1593" y="760181"/>
                  </a:lnTo>
                  <a:lnTo>
                    <a:pt x="0" y="702564"/>
                  </a:lnTo>
                  <a:lnTo>
                    <a:pt x="1593" y="644946"/>
                  </a:lnTo>
                  <a:lnTo>
                    <a:pt x="6289" y="588611"/>
                  </a:lnTo>
                  <a:lnTo>
                    <a:pt x="13966" y="533739"/>
                  </a:lnTo>
                  <a:lnTo>
                    <a:pt x="24498" y="480511"/>
                  </a:lnTo>
                  <a:lnTo>
                    <a:pt x="37764" y="429107"/>
                  </a:lnTo>
                  <a:lnTo>
                    <a:pt x="53638" y="379708"/>
                  </a:lnTo>
                  <a:lnTo>
                    <a:pt x="71997" y="332496"/>
                  </a:lnTo>
                  <a:lnTo>
                    <a:pt x="92718" y="287651"/>
                  </a:lnTo>
                  <a:lnTo>
                    <a:pt x="115677" y="245355"/>
                  </a:lnTo>
                  <a:lnTo>
                    <a:pt x="140750" y="205787"/>
                  </a:lnTo>
                  <a:lnTo>
                    <a:pt x="167814" y="169129"/>
                  </a:lnTo>
                  <a:lnTo>
                    <a:pt x="196745" y="135562"/>
                  </a:lnTo>
                  <a:lnTo>
                    <a:pt x="227418" y="105267"/>
                  </a:lnTo>
                  <a:lnTo>
                    <a:pt x="259711" y="78424"/>
                  </a:lnTo>
                  <a:lnTo>
                    <a:pt x="293500" y="55215"/>
                  </a:lnTo>
                  <a:lnTo>
                    <a:pt x="328662" y="35820"/>
                  </a:lnTo>
                  <a:lnTo>
                    <a:pt x="365071" y="20420"/>
                  </a:lnTo>
                  <a:lnTo>
                    <a:pt x="402606" y="9196"/>
                  </a:lnTo>
                  <a:lnTo>
                    <a:pt x="441142" y="2329"/>
                  </a:lnTo>
                  <a:lnTo>
                    <a:pt x="480555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49681" y="2485770"/>
            <a:ext cx="23012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" marR="5080" indent="-4762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5F0000"/>
                </a:solidFill>
                <a:latin typeface="Comic Sans MS"/>
                <a:cs typeface="Comic Sans MS"/>
              </a:rPr>
              <a:t>With</a:t>
            </a:r>
            <a:r>
              <a:rPr sz="2800" b="1" spc="-6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5F0000"/>
                </a:solidFill>
                <a:latin typeface="Comic Sans MS"/>
                <a:cs typeface="Comic Sans MS"/>
              </a:rPr>
              <a:t>respect  </a:t>
            </a:r>
            <a:r>
              <a:rPr sz="2800" b="1" spc="-5" dirty="0">
                <a:solidFill>
                  <a:srgbClr val="5F0000"/>
                </a:solidFill>
                <a:latin typeface="Comic Sans MS"/>
                <a:cs typeface="Comic Sans MS"/>
              </a:rPr>
              <a:t>to</a:t>
            </a:r>
            <a:r>
              <a:rPr sz="2800" b="1" spc="-7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5F0000"/>
                </a:solidFill>
                <a:latin typeface="Comic Sans MS"/>
                <a:cs typeface="Comic Sans MS"/>
              </a:rPr>
              <a:t>Structure</a:t>
            </a:r>
            <a:endParaRPr sz="2800">
              <a:latin typeface="Comic Sans MS"/>
              <a:cs typeface="Comic Sans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8910" y="2163826"/>
            <a:ext cx="8804910" cy="4700905"/>
            <a:chOff x="168910" y="2163826"/>
            <a:chExt cx="8804910" cy="4700905"/>
          </a:xfrm>
        </p:grpSpPr>
        <p:sp>
          <p:nvSpPr>
            <p:cNvPr id="11" name="object 11"/>
            <p:cNvSpPr/>
            <p:nvPr/>
          </p:nvSpPr>
          <p:spPr>
            <a:xfrm>
              <a:off x="5978651" y="2170176"/>
              <a:ext cx="2988945" cy="1405255"/>
            </a:xfrm>
            <a:custGeom>
              <a:avLst/>
              <a:gdLst/>
              <a:ahLst/>
              <a:cxnLst/>
              <a:rect l="l" t="t" r="r" b="b"/>
              <a:pathLst>
                <a:path w="2988945" h="1405254">
                  <a:moveTo>
                    <a:pt x="2507742" y="0"/>
                  </a:moveTo>
                  <a:lnTo>
                    <a:pt x="480822" y="0"/>
                  </a:lnTo>
                  <a:lnTo>
                    <a:pt x="441386" y="2329"/>
                  </a:lnTo>
                  <a:lnTo>
                    <a:pt x="402828" y="9196"/>
                  </a:lnTo>
                  <a:lnTo>
                    <a:pt x="365272" y="20420"/>
                  </a:lnTo>
                  <a:lnTo>
                    <a:pt x="328842" y="35820"/>
                  </a:lnTo>
                  <a:lnTo>
                    <a:pt x="293661" y="55215"/>
                  </a:lnTo>
                  <a:lnTo>
                    <a:pt x="259853" y="78424"/>
                  </a:lnTo>
                  <a:lnTo>
                    <a:pt x="227542" y="105267"/>
                  </a:lnTo>
                  <a:lnTo>
                    <a:pt x="196852" y="135562"/>
                  </a:lnTo>
                  <a:lnTo>
                    <a:pt x="167905" y="169129"/>
                  </a:lnTo>
                  <a:lnTo>
                    <a:pt x="140827" y="205787"/>
                  </a:lnTo>
                  <a:lnTo>
                    <a:pt x="115740" y="245355"/>
                  </a:lnTo>
                  <a:lnTo>
                    <a:pt x="92768" y="287651"/>
                  </a:lnTo>
                  <a:lnTo>
                    <a:pt x="72036" y="332496"/>
                  </a:lnTo>
                  <a:lnTo>
                    <a:pt x="53667" y="379708"/>
                  </a:lnTo>
                  <a:lnTo>
                    <a:pt x="37784" y="429107"/>
                  </a:lnTo>
                  <a:lnTo>
                    <a:pt x="24512" y="480511"/>
                  </a:lnTo>
                  <a:lnTo>
                    <a:pt x="13973" y="533739"/>
                  </a:lnTo>
                  <a:lnTo>
                    <a:pt x="6292" y="588611"/>
                  </a:lnTo>
                  <a:lnTo>
                    <a:pt x="1593" y="644946"/>
                  </a:lnTo>
                  <a:lnTo>
                    <a:pt x="0" y="702563"/>
                  </a:lnTo>
                  <a:lnTo>
                    <a:pt x="1593" y="760181"/>
                  </a:lnTo>
                  <a:lnTo>
                    <a:pt x="6292" y="816516"/>
                  </a:lnTo>
                  <a:lnTo>
                    <a:pt x="13973" y="871388"/>
                  </a:lnTo>
                  <a:lnTo>
                    <a:pt x="24512" y="924616"/>
                  </a:lnTo>
                  <a:lnTo>
                    <a:pt x="37784" y="976020"/>
                  </a:lnTo>
                  <a:lnTo>
                    <a:pt x="53667" y="1025419"/>
                  </a:lnTo>
                  <a:lnTo>
                    <a:pt x="72036" y="1072631"/>
                  </a:lnTo>
                  <a:lnTo>
                    <a:pt x="92768" y="1117476"/>
                  </a:lnTo>
                  <a:lnTo>
                    <a:pt x="115740" y="1159772"/>
                  </a:lnTo>
                  <a:lnTo>
                    <a:pt x="140827" y="1199340"/>
                  </a:lnTo>
                  <a:lnTo>
                    <a:pt x="167905" y="1235998"/>
                  </a:lnTo>
                  <a:lnTo>
                    <a:pt x="196852" y="1269565"/>
                  </a:lnTo>
                  <a:lnTo>
                    <a:pt x="227542" y="1299860"/>
                  </a:lnTo>
                  <a:lnTo>
                    <a:pt x="259853" y="1326703"/>
                  </a:lnTo>
                  <a:lnTo>
                    <a:pt x="293661" y="1349912"/>
                  </a:lnTo>
                  <a:lnTo>
                    <a:pt x="328842" y="1369307"/>
                  </a:lnTo>
                  <a:lnTo>
                    <a:pt x="365272" y="1384707"/>
                  </a:lnTo>
                  <a:lnTo>
                    <a:pt x="402828" y="1395931"/>
                  </a:lnTo>
                  <a:lnTo>
                    <a:pt x="441386" y="1402798"/>
                  </a:lnTo>
                  <a:lnTo>
                    <a:pt x="480822" y="1405127"/>
                  </a:lnTo>
                  <a:lnTo>
                    <a:pt x="2507742" y="1405127"/>
                  </a:lnTo>
                  <a:lnTo>
                    <a:pt x="2547177" y="1402798"/>
                  </a:lnTo>
                  <a:lnTo>
                    <a:pt x="2585735" y="1395931"/>
                  </a:lnTo>
                  <a:lnTo>
                    <a:pt x="2623291" y="1384707"/>
                  </a:lnTo>
                  <a:lnTo>
                    <a:pt x="2659721" y="1369307"/>
                  </a:lnTo>
                  <a:lnTo>
                    <a:pt x="2694902" y="1349912"/>
                  </a:lnTo>
                  <a:lnTo>
                    <a:pt x="2728710" y="1326703"/>
                  </a:lnTo>
                  <a:lnTo>
                    <a:pt x="2761021" y="1299860"/>
                  </a:lnTo>
                  <a:lnTo>
                    <a:pt x="2791711" y="1269565"/>
                  </a:lnTo>
                  <a:lnTo>
                    <a:pt x="2820658" y="1235998"/>
                  </a:lnTo>
                  <a:lnTo>
                    <a:pt x="2847736" y="1199340"/>
                  </a:lnTo>
                  <a:lnTo>
                    <a:pt x="2872823" y="1159772"/>
                  </a:lnTo>
                  <a:lnTo>
                    <a:pt x="2895795" y="1117476"/>
                  </a:lnTo>
                  <a:lnTo>
                    <a:pt x="2916527" y="1072631"/>
                  </a:lnTo>
                  <a:lnTo>
                    <a:pt x="2934896" y="1025419"/>
                  </a:lnTo>
                  <a:lnTo>
                    <a:pt x="2950779" y="976020"/>
                  </a:lnTo>
                  <a:lnTo>
                    <a:pt x="2964051" y="924616"/>
                  </a:lnTo>
                  <a:lnTo>
                    <a:pt x="2974590" y="871388"/>
                  </a:lnTo>
                  <a:lnTo>
                    <a:pt x="2982271" y="816516"/>
                  </a:lnTo>
                  <a:lnTo>
                    <a:pt x="2986970" y="760181"/>
                  </a:lnTo>
                  <a:lnTo>
                    <a:pt x="2988564" y="702563"/>
                  </a:lnTo>
                  <a:lnTo>
                    <a:pt x="2986970" y="644946"/>
                  </a:lnTo>
                  <a:lnTo>
                    <a:pt x="2982271" y="588611"/>
                  </a:lnTo>
                  <a:lnTo>
                    <a:pt x="2974590" y="533739"/>
                  </a:lnTo>
                  <a:lnTo>
                    <a:pt x="2964051" y="480511"/>
                  </a:lnTo>
                  <a:lnTo>
                    <a:pt x="2950779" y="429107"/>
                  </a:lnTo>
                  <a:lnTo>
                    <a:pt x="2934896" y="379708"/>
                  </a:lnTo>
                  <a:lnTo>
                    <a:pt x="2916527" y="332496"/>
                  </a:lnTo>
                  <a:lnTo>
                    <a:pt x="2895795" y="287651"/>
                  </a:lnTo>
                  <a:lnTo>
                    <a:pt x="2872823" y="245355"/>
                  </a:lnTo>
                  <a:lnTo>
                    <a:pt x="2847736" y="205787"/>
                  </a:lnTo>
                  <a:lnTo>
                    <a:pt x="2820658" y="169129"/>
                  </a:lnTo>
                  <a:lnTo>
                    <a:pt x="2791711" y="135562"/>
                  </a:lnTo>
                  <a:lnTo>
                    <a:pt x="2761021" y="105267"/>
                  </a:lnTo>
                  <a:lnTo>
                    <a:pt x="2728710" y="78424"/>
                  </a:lnTo>
                  <a:lnTo>
                    <a:pt x="2694902" y="55215"/>
                  </a:lnTo>
                  <a:lnTo>
                    <a:pt x="2659721" y="35820"/>
                  </a:lnTo>
                  <a:lnTo>
                    <a:pt x="2623291" y="20420"/>
                  </a:lnTo>
                  <a:lnTo>
                    <a:pt x="2585735" y="9196"/>
                  </a:lnTo>
                  <a:lnTo>
                    <a:pt x="2547177" y="2329"/>
                  </a:lnTo>
                  <a:lnTo>
                    <a:pt x="25077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78651" y="2170176"/>
              <a:ext cx="2988945" cy="1405255"/>
            </a:xfrm>
            <a:custGeom>
              <a:avLst/>
              <a:gdLst/>
              <a:ahLst/>
              <a:cxnLst/>
              <a:rect l="l" t="t" r="r" b="b"/>
              <a:pathLst>
                <a:path w="2988945" h="1405254">
                  <a:moveTo>
                    <a:pt x="480822" y="0"/>
                  </a:moveTo>
                  <a:lnTo>
                    <a:pt x="2507742" y="0"/>
                  </a:lnTo>
                  <a:lnTo>
                    <a:pt x="2547177" y="2329"/>
                  </a:lnTo>
                  <a:lnTo>
                    <a:pt x="2585735" y="9196"/>
                  </a:lnTo>
                  <a:lnTo>
                    <a:pt x="2623291" y="20420"/>
                  </a:lnTo>
                  <a:lnTo>
                    <a:pt x="2659721" y="35820"/>
                  </a:lnTo>
                  <a:lnTo>
                    <a:pt x="2694902" y="55215"/>
                  </a:lnTo>
                  <a:lnTo>
                    <a:pt x="2728710" y="78424"/>
                  </a:lnTo>
                  <a:lnTo>
                    <a:pt x="2761021" y="105267"/>
                  </a:lnTo>
                  <a:lnTo>
                    <a:pt x="2791711" y="135562"/>
                  </a:lnTo>
                  <a:lnTo>
                    <a:pt x="2820658" y="169129"/>
                  </a:lnTo>
                  <a:lnTo>
                    <a:pt x="2847736" y="205787"/>
                  </a:lnTo>
                  <a:lnTo>
                    <a:pt x="2872823" y="245355"/>
                  </a:lnTo>
                  <a:lnTo>
                    <a:pt x="2895795" y="287651"/>
                  </a:lnTo>
                  <a:lnTo>
                    <a:pt x="2916527" y="332496"/>
                  </a:lnTo>
                  <a:lnTo>
                    <a:pt x="2934896" y="379708"/>
                  </a:lnTo>
                  <a:lnTo>
                    <a:pt x="2950779" y="429107"/>
                  </a:lnTo>
                  <a:lnTo>
                    <a:pt x="2964051" y="480511"/>
                  </a:lnTo>
                  <a:lnTo>
                    <a:pt x="2974590" y="533739"/>
                  </a:lnTo>
                  <a:lnTo>
                    <a:pt x="2982271" y="588611"/>
                  </a:lnTo>
                  <a:lnTo>
                    <a:pt x="2986970" y="644946"/>
                  </a:lnTo>
                  <a:lnTo>
                    <a:pt x="2988564" y="702563"/>
                  </a:lnTo>
                  <a:lnTo>
                    <a:pt x="2986970" y="760181"/>
                  </a:lnTo>
                  <a:lnTo>
                    <a:pt x="2982271" y="816516"/>
                  </a:lnTo>
                  <a:lnTo>
                    <a:pt x="2974590" y="871388"/>
                  </a:lnTo>
                  <a:lnTo>
                    <a:pt x="2964051" y="924616"/>
                  </a:lnTo>
                  <a:lnTo>
                    <a:pt x="2950779" y="976020"/>
                  </a:lnTo>
                  <a:lnTo>
                    <a:pt x="2934896" y="1025419"/>
                  </a:lnTo>
                  <a:lnTo>
                    <a:pt x="2916527" y="1072631"/>
                  </a:lnTo>
                  <a:lnTo>
                    <a:pt x="2895795" y="1117476"/>
                  </a:lnTo>
                  <a:lnTo>
                    <a:pt x="2872823" y="1159772"/>
                  </a:lnTo>
                  <a:lnTo>
                    <a:pt x="2847736" y="1199340"/>
                  </a:lnTo>
                  <a:lnTo>
                    <a:pt x="2820658" y="1235998"/>
                  </a:lnTo>
                  <a:lnTo>
                    <a:pt x="2791711" y="1269565"/>
                  </a:lnTo>
                  <a:lnTo>
                    <a:pt x="2761021" y="1299860"/>
                  </a:lnTo>
                  <a:lnTo>
                    <a:pt x="2728710" y="1326703"/>
                  </a:lnTo>
                  <a:lnTo>
                    <a:pt x="2694902" y="1349912"/>
                  </a:lnTo>
                  <a:lnTo>
                    <a:pt x="2659721" y="1369307"/>
                  </a:lnTo>
                  <a:lnTo>
                    <a:pt x="2623291" y="1384707"/>
                  </a:lnTo>
                  <a:lnTo>
                    <a:pt x="2585735" y="1395931"/>
                  </a:lnTo>
                  <a:lnTo>
                    <a:pt x="2547177" y="1402798"/>
                  </a:lnTo>
                  <a:lnTo>
                    <a:pt x="2507742" y="1405127"/>
                  </a:lnTo>
                  <a:lnTo>
                    <a:pt x="480822" y="1405127"/>
                  </a:lnTo>
                  <a:lnTo>
                    <a:pt x="441386" y="1402798"/>
                  </a:lnTo>
                  <a:lnTo>
                    <a:pt x="402828" y="1395931"/>
                  </a:lnTo>
                  <a:lnTo>
                    <a:pt x="365272" y="1384707"/>
                  </a:lnTo>
                  <a:lnTo>
                    <a:pt x="328842" y="1369307"/>
                  </a:lnTo>
                  <a:lnTo>
                    <a:pt x="293661" y="1349912"/>
                  </a:lnTo>
                  <a:lnTo>
                    <a:pt x="259853" y="1326703"/>
                  </a:lnTo>
                  <a:lnTo>
                    <a:pt x="227542" y="1299860"/>
                  </a:lnTo>
                  <a:lnTo>
                    <a:pt x="196852" y="1269565"/>
                  </a:lnTo>
                  <a:lnTo>
                    <a:pt x="167905" y="1235998"/>
                  </a:lnTo>
                  <a:lnTo>
                    <a:pt x="140827" y="1199340"/>
                  </a:lnTo>
                  <a:lnTo>
                    <a:pt x="115740" y="1159772"/>
                  </a:lnTo>
                  <a:lnTo>
                    <a:pt x="92768" y="1117476"/>
                  </a:lnTo>
                  <a:lnTo>
                    <a:pt x="72036" y="1072631"/>
                  </a:lnTo>
                  <a:lnTo>
                    <a:pt x="53667" y="1025419"/>
                  </a:lnTo>
                  <a:lnTo>
                    <a:pt x="37784" y="976020"/>
                  </a:lnTo>
                  <a:lnTo>
                    <a:pt x="24512" y="924616"/>
                  </a:lnTo>
                  <a:lnTo>
                    <a:pt x="13973" y="871388"/>
                  </a:lnTo>
                  <a:lnTo>
                    <a:pt x="6292" y="816516"/>
                  </a:lnTo>
                  <a:lnTo>
                    <a:pt x="1593" y="760181"/>
                  </a:lnTo>
                  <a:lnTo>
                    <a:pt x="0" y="702563"/>
                  </a:lnTo>
                  <a:lnTo>
                    <a:pt x="1593" y="644946"/>
                  </a:lnTo>
                  <a:lnTo>
                    <a:pt x="6292" y="588611"/>
                  </a:lnTo>
                  <a:lnTo>
                    <a:pt x="13973" y="533739"/>
                  </a:lnTo>
                  <a:lnTo>
                    <a:pt x="24512" y="480511"/>
                  </a:lnTo>
                  <a:lnTo>
                    <a:pt x="37784" y="429107"/>
                  </a:lnTo>
                  <a:lnTo>
                    <a:pt x="53667" y="379708"/>
                  </a:lnTo>
                  <a:lnTo>
                    <a:pt x="72036" y="332496"/>
                  </a:lnTo>
                  <a:lnTo>
                    <a:pt x="92768" y="287651"/>
                  </a:lnTo>
                  <a:lnTo>
                    <a:pt x="115740" y="245355"/>
                  </a:lnTo>
                  <a:lnTo>
                    <a:pt x="140827" y="205787"/>
                  </a:lnTo>
                  <a:lnTo>
                    <a:pt x="167905" y="169129"/>
                  </a:lnTo>
                  <a:lnTo>
                    <a:pt x="196852" y="135562"/>
                  </a:lnTo>
                  <a:lnTo>
                    <a:pt x="227542" y="105267"/>
                  </a:lnTo>
                  <a:lnTo>
                    <a:pt x="259853" y="78424"/>
                  </a:lnTo>
                  <a:lnTo>
                    <a:pt x="293661" y="55215"/>
                  </a:lnTo>
                  <a:lnTo>
                    <a:pt x="328842" y="35820"/>
                  </a:lnTo>
                  <a:lnTo>
                    <a:pt x="365272" y="20420"/>
                  </a:lnTo>
                  <a:lnTo>
                    <a:pt x="402828" y="9196"/>
                  </a:lnTo>
                  <a:lnTo>
                    <a:pt x="441386" y="2329"/>
                  </a:lnTo>
                  <a:lnTo>
                    <a:pt x="480822" y="0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21663" y="3409188"/>
              <a:ext cx="886968" cy="9784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67027" y="3645408"/>
              <a:ext cx="396240" cy="502920"/>
            </a:xfrm>
            <a:custGeom>
              <a:avLst/>
              <a:gdLst/>
              <a:ahLst/>
              <a:cxnLst/>
              <a:rect l="l" t="t" r="r" b="b"/>
              <a:pathLst>
                <a:path w="396239" h="502920">
                  <a:moveTo>
                    <a:pt x="297179" y="0"/>
                  </a:moveTo>
                  <a:lnTo>
                    <a:pt x="99059" y="0"/>
                  </a:lnTo>
                  <a:lnTo>
                    <a:pt x="99059" y="304800"/>
                  </a:lnTo>
                  <a:lnTo>
                    <a:pt x="0" y="304800"/>
                  </a:lnTo>
                  <a:lnTo>
                    <a:pt x="198119" y="502920"/>
                  </a:lnTo>
                  <a:lnTo>
                    <a:pt x="396240" y="304800"/>
                  </a:lnTo>
                  <a:lnTo>
                    <a:pt x="297179" y="304800"/>
                  </a:lnTo>
                  <a:lnTo>
                    <a:pt x="297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67027" y="3645408"/>
              <a:ext cx="396240" cy="502920"/>
            </a:xfrm>
            <a:custGeom>
              <a:avLst/>
              <a:gdLst/>
              <a:ahLst/>
              <a:cxnLst/>
              <a:rect l="l" t="t" r="r" b="b"/>
              <a:pathLst>
                <a:path w="396239" h="502920">
                  <a:moveTo>
                    <a:pt x="0" y="304800"/>
                  </a:moveTo>
                  <a:lnTo>
                    <a:pt x="99059" y="304800"/>
                  </a:lnTo>
                  <a:lnTo>
                    <a:pt x="99059" y="0"/>
                  </a:lnTo>
                  <a:lnTo>
                    <a:pt x="297179" y="0"/>
                  </a:lnTo>
                  <a:lnTo>
                    <a:pt x="297179" y="304800"/>
                  </a:lnTo>
                  <a:lnTo>
                    <a:pt x="396240" y="304800"/>
                  </a:lnTo>
                  <a:lnTo>
                    <a:pt x="198119" y="502920"/>
                  </a:lnTo>
                  <a:lnTo>
                    <a:pt x="0" y="304800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030212" y="3339084"/>
              <a:ext cx="885444" cy="9784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75576" y="3575304"/>
              <a:ext cx="394970" cy="502920"/>
            </a:xfrm>
            <a:custGeom>
              <a:avLst/>
              <a:gdLst/>
              <a:ahLst/>
              <a:cxnLst/>
              <a:rect l="l" t="t" r="r" b="b"/>
              <a:pathLst>
                <a:path w="394970" h="502920">
                  <a:moveTo>
                    <a:pt x="296037" y="0"/>
                  </a:moveTo>
                  <a:lnTo>
                    <a:pt x="98678" y="0"/>
                  </a:lnTo>
                  <a:lnTo>
                    <a:pt x="98678" y="305562"/>
                  </a:lnTo>
                  <a:lnTo>
                    <a:pt x="0" y="305562"/>
                  </a:lnTo>
                  <a:lnTo>
                    <a:pt x="197357" y="502920"/>
                  </a:lnTo>
                  <a:lnTo>
                    <a:pt x="394716" y="305562"/>
                  </a:lnTo>
                  <a:lnTo>
                    <a:pt x="296037" y="305562"/>
                  </a:lnTo>
                  <a:lnTo>
                    <a:pt x="2960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75576" y="3575304"/>
              <a:ext cx="394970" cy="502920"/>
            </a:xfrm>
            <a:custGeom>
              <a:avLst/>
              <a:gdLst/>
              <a:ahLst/>
              <a:cxnLst/>
              <a:rect l="l" t="t" r="r" b="b"/>
              <a:pathLst>
                <a:path w="394970" h="502920">
                  <a:moveTo>
                    <a:pt x="0" y="305562"/>
                  </a:moveTo>
                  <a:lnTo>
                    <a:pt x="98678" y="305562"/>
                  </a:lnTo>
                  <a:lnTo>
                    <a:pt x="98678" y="0"/>
                  </a:lnTo>
                  <a:lnTo>
                    <a:pt x="296037" y="0"/>
                  </a:lnTo>
                  <a:lnTo>
                    <a:pt x="296037" y="305562"/>
                  </a:lnTo>
                  <a:lnTo>
                    <a:pt x="394716" y="305562"/>
                  </a:lnTo>
                  <a:lnTo>
                    <a:pt x="197357" y="502920"/>
                  </a:lnTo>
                  <a:lnTo>
                    <a:pt x="0" y="305562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5260" y="4151376"/>
              <a:ext cx="4072254" cy="2707005"/>
            </a:xfrm>
            <a:custGeom>
              <a:avLst/>
              <a:gdLst/>
              <a:ahLst/>
              <a:cxnLst/>
              <a:rect l="l" t="t" r="r" b="b"/>
              <a:pathLst>
                <a:path w="4072254" h="2707004">
                  <a:moveTo>
                    <a:pt x="3417062" y="0"/>
                  </a:moveTo>
                  <a:lnTo>
                    <a:pt x="655116" y="0"/>
                  </a:lnTo>
                  <a:lnTo>
                    <a:pt x="624277" y="1473"/>
                  </a:lnTo>
                  <a:lnTo>
                    <a:pt x="563731" y="13062"/>
                  </a:lnTo>
                  <a:lnTo>
                    <a:pt x="504904" y="35742"/>
                  </a:lnTo>
                  <a:lnTo>
                    <a:pt x="448049" y="68994"/>
                  </a:lnTo>
                  <a:lnTo>
                    <a:pt x="393417" y="112297"/>
                  </a:lnTo>
                  <a:lnTo>
                    <a:pt x="341259" y="165131"/>
                  </a:lnTo>
                  <a:lnTo>
                    <a:pt x="316187" y="194960"/>
                  </a:lnTo>
                  <a:lnTo>
                    <a:pt x="291828" y="226976"/>
                  </a:lnTo>
                  <a:lnTo>
                    <a:pt x="268213" y="261116"/>
                  </a:lnTo>
                  <a:lnTo>
                    <a:pt x="245374" y="297313"/>
                  </a:lnTo>
                  <a:lnTo>
                    <a:pt x="223343" y="335503"/>
                  </a:lnTo>
                  <a:lnTo>
                    <a:pt x="202151" y="375621"/>
                  </a:lnTo>
                  <a:lnTo>
                    <a:pt x="181829" y="417602"/>
                  </a:lnTo>
                  <a:lnTo>
                    <a:pt x="162409" y="461380"/>
                  </a:lnTo>
                  <a:lnTo>
                    <a:pt x="143922" y="506892"/>
                  </a:lnTo>
                  <a:lnTo>
                    <a:pt x="126399" y="554071"/>
                  </a:lnTo>
                  <a:lnTo>
                    <a:pt x="109873" y="602853"/>
                  </a:lnTo>
                  <a:lnTo>
                    <a:pt x="94375" y="653173"/>
                  </a:lnTo>
                  <a:lnTo>
                    <a:pt x="79935" y="704966"/>
                  </a:lnTo>
                  <a:lnTo>
                    <a:pt x="66586" y="758167"/>
                  </a:lnTo>
                  <a:lnTo>
                    <a:pt x="54360" y="812711"/>
                  </a:lnTo>
                  <a:lnTo>
                    <a:pt x="43286" y="868533"/>
                  </a:lnTo>
                  <a:lnTo>
                    <a:pt x="33398" y="925567"/>
                  </a:lnTo>
                  <a:lnTo>
                    <a:pt x="24726" y="983750"/>
                  </a:lnTo>
                  <a:lnTo>
                    <a:pt x="17302" y="1043015"/>
                  </a:lnTo>
                  <a:lnTo>
                    <a:pt x="11157" y="1103299"/>
                  </a:lnTo>
                  <a:lnTo>
                    <a:pt x="6323" y="1164535"/>
                  </a:lnTo>
                  <a:lnTo>
                    <a:pt x="2831" y="1226659"/>
                  </a:lnTo>
                  <a:lnTo>
                    <a:pt x="713" y="1289606"/>
                  </a:lnTo>
                  <a:lnTo>
                    <a:pt x="0" y="1353312"/>
                  </a:lnTo>
                  <a:lnTo>
                    <a:pt x="713" y="1417018"/>
                  </a:lnTo>
                  <a:lnTo>
                    <a:pt x="2831" y="1479966"/>
                  </a:lnTo>
                  <a:lnTo>
                    <a:pt x="6323" y="1542091"/>
                  </a:lnTo>
                  <a:lnTo>
                    <a:pt x="11157" y="1603328"/>
                  </a:lnTo>
                  <a:lnTo>
                    <a:pt x="17302" y="1663612"/>
                  </a:lnTo>
                  <a:lnTo>
                    <a:pt x="24726" y="1722878"/>
                  </a:lnTo>
                  <a:lnTo>
                    <a:pt x="33398" y="1781060"/>
                  </a:lnTo>
                  <a:lnTo>
                    <a:pt x="43286" y="1838095"/>
                  </a:lnTo>
                  <a:lnTo>
                    <a:pt x="54360" y="1893917"/>
                  </a:lnTo>
                  <a:lnTo>
                    <a:pt x="66586" y="1948461"/>
                  </a:lnTo>
                  <a:lnTo>
                    <a:pt x="79935" y="2001662"/>
                  </a:lnTo>
                  <a:lnTo>
                    <a:pt x="94375" y="2053455"/>
                  </a:lnTo>
                  <a:lnTo>
                    <a:pt x="109873" y="2103775"/>
                  </a:lnTo>
                  <a:lnTo>
                    <a:pt x="126399" y="2152557"/>
                  </a:lnTo>
                  <a:lnTo>
                    <a:pt x="143922" y="2199736"/>
                  </a:lnTo>
                  <a:lnTo>
                    <a:pt x="162409" y="2245248"/>
                  </a:lnTo>
                  <a:lnTo>
                    <a:pt x="181829" y="2289026"/>
                  </a:lnTo>
                  <a:lnTo>
                    <a:pt x="202151" y="2331006"/>
                  </a:lnTo>
                  <a:lnTo>
                    <a:pt x="223343" y="2371124"/>
                  </a:lnTo>
                  <a:lnTo>
                    <a:pt x="245374" y="2409314"/>
                  </a:lnTo>
                  <a:lnTo>
                    <a:pt x="268213" y="2445511"/>
                  </a:lnTo>
                  <a:lnTo>
                    <a:pt x="291828" y="2479650"/>
                  </a:lnTo>
                  <a:lnTo>
                    <a:pt x="316187" y="2511666"/>
                  </a:lnTo>
                  <a:lnTo>
                    <a:pt x="341259" y="2541494"/>
                  </a:lnTo>
                  <a:lnTo>
                    <a:pt x="393417" y="2594327"/>
                  </a:lnTo>
                  <a:lnTo>
                    <a:pt x="448049" y="2637629"/>
                  </a:lnTo>
                  <a:lnTo>
                    <a:pt x="504904" y="2670881"/>
                  </a:lnTo>
                  <a:lnTo>
                    <a:pt x="563731" y="2693561"/>
                  </a:lnTo>
                  <a:lnTo>
                    <a:pt x="624277" y="2705150"/>
                  </a:lnTo>
                  <a:lnTo>
                    <a:pt x="655116" y="2706623"/>
                  </a:lnTo>
                  <a:lnTo>
                    <a:pt x="3417062" y="2706623"/>
                  </a:lnTo>
                  <a:lnTo>
                    <a:pt x="3478355" y="2700774"/>
                  </a:lnTo>
                  <a:lnTo>
                    <a:pt x="3538058" y="2683574"/>
                  </a:lnTo>
                  <a:lnTo>
                    <a:pt x="3595919" y="2655544"/>
                  </a:lnTo>
                  <a:lnTo>
                    <a:pt x="3651685" y="2617202"/>
                  </a:lnTo>
                  <a:lnTo>
                    <a:pt x="3705105" y="2569070"/>
                  </a:lnTo>
                  <a:lnTo>
                    <a:pt x="3755926" y="2511666"/>
                  </a:lnTo>
                  <a:lnTo>
                    <a:pt x="3780284" y="2479650"/>
                  </a:lnTo>
                  <a:lnTo>
                    <a:pt x="3803897" y="2445511"/>
                  </a:lnTo>
                  <a:lnTo>
                    <a:pt x="3826735" y="2409314"/>
                  </a:lnTo>
                  <a:lnTo>
                    <a:pt x="3848766" y="2371124"/>
                  </a:lnTo>
                  <a:lnTo>
                    <a:pt x="3869959" y="2331006"/>
                  </a:lnTo>
                  <a:lnTo>
                    <a:pt x="3890281" y="2289026"/>
                  </a:lnTo>
                  <a:lnTo>
                    <a:pt x="3909702" y="2245248"/>
                  </a:lnTo>
                  <a:lnTo>
                    <a:pt x="3928189" y="2199736"/>
                  </a:lnTo>
                  <a:lnTo>
                    <a:pt x="3945713" y="2152557"/>
                  </a:lnTo>
                  <a:lnTo>
                    <a:pt x="3962240" y="2103775"/>
                  </a:lnTo>
                  <a:lnTo>
                    <a:pt x="3977740" y="2053455"/>
                  </a:lnTo>
                  <a:lnTo>
                    <a:pt x="3992180" y="2001662"/>
                  </a:lnTo>
                  <a:lnTo>
                    <a:pt x="4005531" y="1948461"/>
                  </a:lnTo>
                  <a:lnTo>
                    <a:pt x="4017759" y="1893917"/>
                  </a:lnTo>
                  <a:lnTo>
                    <a:pt x="4028834" y="1838095"/>
                  </a:lnTo>
                  <a:lnTo>
                    <a:pt x="4038723" y="1781060"/>
                  </a:lnTo>
                  <a:lnTo>
                    <a:pt x="4047397" y="1722878"/>
                  </a:lnTo>
                  <a:lnTo>
                    <a:pt x="4054822" y="1663612"/>
                  </a:lnTo>
                  <a:lnTo>
                    <a:pt x="4060968" y="1603328"/>
                  </a:lnTo>
                  <a:lnTo>
                    <a:pt x="4065803" y="1542091"/>
                  </a:lnTo>
                  <a:lnTo>
                    <a:pt x="4069296" y="1479966"/>
                  </a:lnTo>
                  <a:lnTo>
                    <a:pt x="4071414" y="1417018"/>
                  </a:lnTo>
                  <a:lnTo>
                    <a:pt x="4072128" y="1353312"/>
                  </a:lnTo>
                  <a:lnTo>
                    <a:pt x="4071414" y="1289606"/>
                  </a:lnTo>
                  <a:lnTo>
                    <a:pt x="4069296" y="1226659"/>
                  </a:lnTo>
                  <a:lnTo>
                    <a:pt x="4065803" y="1164535"/>
                  </a:lnTo>
                  <a:lnTo>
                    <a:pt x="4060968" y="1103299"/>
                  </a:lnTo>
                  <a:lnTo>
                    <a:pt x="4054822" y="1043015"/>
                  </a:lnTo>
                  <a:lnTo>
                    <a:pt x="4047397" y="983750"/>
                  </a:lnTo>
                  <a:lnTo>
                    <a:pt x="4038723" y="925567"/>
                  </a:lnTo>
                  <a:lnTo>
                    <a:pt x="4028834" y="868533"/>
                  </a:lnTo>
                  <a:lnTo>
                    <a:pt x="4017759" y="812711"/>
                  </a:lnTo>
                  <a:lnTo>
                    <a:pt x="4005531" y="758167"/>
                  </a:lnTo>
                  <a:lnTo>
                    <a:pt x="3992180" y="704966"/>
                  </a:lnTo>
                  <a:lnTo>
                    <a:pt x="3977740" y="653173"/>
                  </a:lnTo>
                  <a:lnTo>
                    <a:pt x="3962240" y="602853"/>
                  </a:lnTo>
                  <a:lnTo>
                    <a:pt x="3945713" y="554071"/>
                  </a:lnTo>
                  <a:lnTo>
                    <a:pt x="3928189" y="506892"/>
                  </a:lnTo>
                  <a:lnTo>
                    <a:pt x="3909702" y="461380"/>
                  </a:lnTo>
                  <a:lnTo>
                    <a:pt x="3890281" y="417602"/>
                  </a:lnTo>
                  <a:lnTo>
                    <a:pt x="3869959" y="375621"/>
                  </a:lnTo>
                  <a:lnTo>
                    <a:pt x="3848766" y="335503"/>
                  </a:lnTo>
                  <a:lnTo>
                    <a:pt x="3826735" y="297313"/>
                  </a:lnTo>
                  <a:lnTo>
                    <a:pt x="3803897" y="261116"/>
                  </a:lnTo>
                  <a:lnTo>
                    <a:pt x="3780284" y="226976"/>
                  </a:lnTo>
                  <a:lnTo>
                    <a:pt x="3755926" y="194960"/>
                  </a:lnTo>
                  <a:lnTo>
                    <a:pt x="3730856" y="165131"/>
                  </a:lnTo>
                  <a:lnTo>
                    <a:pt x="3678704" y="112297"/>
                  </a:lnTo>
                  <a:lnTo>
                    <a:pt x="3624080" y="68994"/>
                  </a:lnTo>
                  <a:lnTo>
                    <a:pt x="3567235" y="35742"/>
                  </a:lnTo>
                  <a:lnTo>
                    <a:pt x="3508421" y="13062"/>
                  </a:lnTo>
                  <a:lnTo>
                    <a:pt x="3447891" y="1473"/>
                  </a:lnTo>
                  <a:lnTo>
                    <a:pt x="341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5260" y="4151376"/>
              <a:ext cx="4072254" cy="2707005"/>
            </a:xfrm>
            <a:custGeom>
              <a:avLst/>
              <a:gdLst/>
              <a:ahLst/>
              <a:cxnLst/>
              <a:rect l="l" t="t" r="r" b="b"/>
              <a:pathLst>
                <a:path w="4072254" h="2707004">
                  <a:moveTo>
                    <a:pt x="655116" y="0"/>
                  </a:moveTo>
                  <a:lnTo>
                    <a:pt x="3417062" y="0"/>
                  </a:lnTo>
                  <a:lnTo>
                    <a:pt x="3447891" y="1473"/>
                  </a:lnTo>
                  <a:lnTo>
                    <a:pt x="3508421" y="13062"/>
                  </a:lnTo>
                  <a:lnTo>
                    <a:pt x="3567235" y="35742"/>
                  </a:lnTo>
                  <a:lnTo>
                    <a:pt x="3624080" y="68994"/>
                  </a:lnTo>
                  <a:lnTo>
                    <a:pt x="3678704" y="112297"/>
                  </a:lnTo>
                  <a:lnTo>
                    <a:pt x="3730856" y="165131"/>
                  </a:lnTo>
                  <a:lnTo>
                    <a:pt x="3755926" y="194960"/>
                  </a:lnTo>
                  <a:lnTo>
                    <a:pt x="3780284" y="226976"/>
                  </a:lnTo>
                  <a:lnTo>
                    <a:pt x="3803897" y="261116"/>
                  </a:lnTo>
                  <a:lnTo>
                    <a:pt x="3826735" y="297313"/>
                  </a:lnTo>
                  <a:lnTo>
                    <a:pt x="3848766" y="335503"/>
                  </a:lnTo>
                  <a:lnTo>
                    <a:pt x="3869959" y="375621"/>
                  </a:lnTo>
                  <a:lnTo>
                    <a:pt x="3890281" y="417602"/>
                  </a:lnTo>
                  <a:lnTo>
                    <a:pt x="3909702" y="461380"/>
                  </a:lnTo>
                  <a:lnTo>
                    <a:pt x="3928189" y="506892"/>
                  </a:lnTo>
                  <a:lnTo>
                    <a:pt x="3945713" y="554071"/>
                  </a:lnTo>
                  <a:lnTo>
                    <a:pt x="3962240" y="602853"/>
                  </a:lnTo>
                  <a:lnTo>
                    <a:pt x="3977740" y="653173"/>
                  </a:lnTo>
                  <a:lnTo>
                    <a:pt x="3992180" y="704966"/>
                  </a:lnTo>
                  <a:lnTo>
                    <a:pt x="4005531" y="758167"/>
                  </a:lnTo>
                  <a:lnTo>
                    <a:pt x="4017759" y="812711"/>
                  </a:lnTo>
                  <a:lnTo>
                    <a:pt x="4028834" y="868533"/>
                  </a:lnTo>
                  <a:lnTo>
                    <a:pt x="4038723" y="925567"/>
                  </a:lnTo>
                  <a:lnTo>
                    <a:pt x="4047397" y="983750"/>
                  </a:lnTo>
                  <a:lnTo>
                    <a:pt x="4054822" y="1043015"/>
                  </a:lnTo>
                  <a:lnTo>
                    <a:pt x="4060968" y="1103299"/>
                  </a:lnTo>
                  <a:lnTo>
                    <a:pt x="4065803" y="1164535"/>
                  </a:lnTo>
                  <a:lnTo>
                    <a:pt x="4069296" y="1226659"/>
                  </a:lnTo>
                  <a:lnTo>
                    <a:pt x="4071414" y="1289606"/>
                  </a:lnTo>
                  <a:lnTo>
                    <a:pt x="4072128" y="1353312"/>
                  </a:lnTo>
                  <a:lnTo>
                    <a:pt x="4071414" y="1417018"/>
                  </a:lnTo>
                  <a:lnTo>
                    <a:pt x="4069296" y="1479966"/>
                  </a:lnTo>
                  <a:lnTo>
                    <a:pt x="4065803" y="1542091"/>
                  </a:lnTo>
                  <a:lnTo>
                    <a:pt x="4060968" y="1603328"/>
                  </a:lnTo>
                  <a:lnTo>
                    <a:pt x="4054822" y="1663612"/>
                  </a:lnTo>
                  <a:lnTo>
                    <a:pt x="4047397" y="1722878"/>
                  </a:lnTo>
                  <a:lnTo>
                    <a:pt x="4038723" y="1781060"/>
                  </a:lnTo>
                  <a:lnTo>
                    <a:pt x="4028834" y="1838095"/>
                  </a:lnTo>
                  <a:lnTo>
                    <a:pt x="4017759" y="1893917"/>
                  </a:lnTo>
                  <a:lnTo>
                    <a:pt x="4005531" y="1948461"/>
                  </a:lnTo>
                  <a:lnTo>
                    <a:pt x="3992180" y="2001662"/>
                  </a:lnTo>
                  <a:lnTo>
                    <a:pt x="3977740" y="2053455"/>
                  </a:lnTo>
                  <a:lnTo>
                    <a:pt x="3962240" y="2103775"/>
                  </a:lnTo>
                  <a:lnTo>
                    <a:pt x="3945713" y="2152557"/>
                  </a:lnTo>
                  <a:lnTo>
                    <a:pt x="3928189" y="2199736"/>
                  </a:lnTo>
                  <a:lnTo>
                    <a:pt x="3909702" y="2245248"/>
                  </a:lnTo>
                  <a:lnTo>
                    <a:pt x="3890281" y="2289026"/>
                  </a:lnTo>
                  <a:lnTo>
                    <a:pt x="3869959" y="2331006"/>
                  </a:lnTo>
                  <a:lnTo>
                    <a:pt x="3848766" y="2371124"/>
                  </a:lnTo>
                  <a:lnTo>
                    <a:pt x="3826735" y="2409314"/>
                  </a:lnTo>
                  <a:lnTo>
                    <a:pt x="3803897" y="2445511"/>
                  </a:lnTo>
                  <a:lnTo>
                    <a:pt x="3780284" y="2479650"/>
                  </a:lnTo>
                  <a:lnTo>
                    <a:pt x="3755926" y="2511666"/>
                  </a:lnTo>
                  <a:lnTo>
                    <a:pt x="3730856" y="2541494"/>
                  </a:lnTo>
                  <a:lnTo>
                    <a:pt x="3678704" y="2594327"/>
                  </a:lnTo>
                  <a:lnTo>
                    <a:pt x="3624080" y="2637629"/>
                  </a:lnTo>
                  <a:lnTo>
                    <a:pt x="3567235" y="2670881"/>
                  </a:lnTo>
                  <a:lnTo>
                    <a:pt x="3508421" y="2693561"/>
                  </a:lnTo>
                  <a:lnTo>
                    <a:pt x="3447891" y="2705150"/>
                  </a:lnTo>
                  <a:lnTo>
                    <a:pt x="3417062" y="2706623"/>
                  </a:lnTo>
                  <a:lnTo>
                    <a:pt x="655116" y="2706623"/>
                  </a:lnTo>
                  <a:lnTo>
                    <a:pt x="593805" y="2700774"/>
                  </a:lnTo>
                  <a:lnTo>
                    <a:pt x="534087" y="2683574"/>
                  </a:lnTo>
                  <a:lnTo>
                    <a:pt x="476214" y="2655544"/>
                  </a:lnTo>
                  <a:lnTo>
                    <a:pt x="420439" y="2617202"/>
                  </a:lnTo>
                  <a:lnTo>
                    <a:pt x="367013" y="2569070"/>
                  </a:lnTo>
                  <a:lnTo>
                    <a:pt x="316187" y="2511666"/>
                  </a:lnTo>
                  <a:lnTo>
                    <a:pt x="291828" y="2479650"/>
                  </a:lnTo>
                  <a:lnTo>
                    <a:pt x="268213" y="2445511"/>
                  </a:lnTo>
                  <a:lnTo>
                    <a:pt x="245374" y="2409314"/>
                  </a:lnTo>
                  <a:lnTo>
                    <a:pt x="223343" y="2371124"/>
                  </a:lnTo>
                  <a:lnTo>
                    <a:pt x="202151" y="2331006"/>
                  </a:lnTo>
                  <a:lnTo>
                    <a:pt x="181829" y="2289026"/>
                  </a:lnTo>
                  <a:lnTo>
                    <a:pt x="162409" y="2245248"/>
                  </a:lnTo>
                  <a:lnTo>
                    <a:pt x="143922" y="2199736"/>
                  </a:lnTo>
                  <a:lnTo>
                    <a:pt x="126399" y="2152557"/>
                  </a:lnTo>
                  <a:lnTo>
                    <a:pt x="109873" y="2103775"/>
                  </a:lnTo>
                  <a:lnTo>
                    <a:pt x="94375" y="2053455"/>
                  </a:lnTo>
                  <a:lnTo>
                    <a:pt x="79935" y="2001662"/>
                  </a:lnTo>
                  <a:lnTo>
                    <a:pt x="66586" y="1948461"/>
                  </a:lnTo>
                  <a:lnTo>
                    <a:pt x="54360" y="1893917"/>
                  </a:lnTo>
                  <a:lnTo>
                    <a:pt x="43286" y="1838095"/>
                  </a:lnTo>
                  <a:lnTo>
                    <a:pt x="33398" y="1781060"/>
                  </a:lnTo>
                  <a:lnTo>
                    <a:pt x="24726" y="1722878"/>
                  </a:lnTo>
                  <a:lnTo>
                    <a:pt x="17302" y="1663612"/>
                  </a:lnTo>
                  <a:lnTo>
                    <a:pt x="11157" y="1603328"/>
                  </a:lnTo>
                  <a:lnTo>
                    <a:pt x="6323" y="1542091"/>
                  </a:lnTo>
                  <a:lnTo>
                    <a:pt x="2831" y="1479966"/>
                  </a:lnTo>
                  <a:lnTo>
                    <a:pt x="713" y="1417018"/>
                  </a:lnTo>
                  <a:lnTo>
                    <a:pt x="0" y="1353312"/>
                  </a:lnTo>
                  <a:lnTo>
                    <a:pt x="713" y="1289606"/>
                  </a:lnTo>
                  <a:lnTo>
                    <a:pt x="2831" y="1226659"/>
                  </a:lnTo>
                  <a:lnTo>
                    <a:pt x="6323" y="1164535"/>
                  </a:lnTo>
                  <a:lnTo>
                    <a:pt x="11157" y="1103299"/>
                  </a:lnTo>
                  <a:lnTo>
                    <a:pt x="17302" y="1043015"/>
                  </a:lnTo>
                  <a:lnTo>
                    <a:pt x="24726" y="983750"/>
                  </a:lnTo>
                  <a:lnTo>
                    <a:pt x="33398" y="925567"/>
                  </a:lnTo>
                  <a:lnTo>
                    <a:pt x="43286" y="868533"/>
                  </a:lnTo>
                  <a:lnTo>
                    <a:pt x="54360" y="812711"/>
                  </a:lnTo>
                  <a:lnTo>
                    <a:pt x="66586" y="758167"/>
                  </a:lnTo>
                  <a:lnTo>
                    <a:pt x="79935" y="704966"/>
                  </a:lnTo>
                  <a:lnTo>
                    <a:pt x="94375" y="653173"/>
                  </a:lnTo>
                  <a:lnTo>
                    <a:pt x="109873" y="602853"/>
                  </a:lnTo>
                  <a:lnTo>
                    <a:pt x="126399" y="554071"/>
                  </a:lnTo>
                  <a:lnTo>
                    <a:pt x="143922" y="506892"/>
                  </a:lnTo>
                  <a:lnTo>
                    <a:pt x="162409" y="461380"/>
                  </a:lnTo>
                  <a:lnTo>
                    <a:pt x="181829" y="417602"/>
                  </a:lnTo>
                  <a:lnTo>
                    <a:pt x="202151" y="375621"/>
                  </a:lnTo>
                  <a:lnTo>
                    <a:pt x="223343" y="335503"/>
                  </a:lnTo>
                  <a:lnTo>
                    <a:pt x="245374" y="297313"/>
                  </a:lnTo>
                  <a:lnTo>
                    <a:pt x="268213" y="261116"/>
                  </a:lnTo>
                  <a:lnTo>
                    <a:pt x="291828" y="226976"/>
                  </a:lnTo>
                  <a:lnTo>
                    <a:pt x="316187" y="194960"/>
                  </a:lnTo>
                  <a:lnTo>
                    <a:pt x="341259" y="165131"/>
                  </a:lnTo>
                  <a:lnTo>
                    <a:pt x="393417" y="112297"/>
                  </a:lnTo>
                  <a:lnTo>
                    <a:pt x="448049" y="68994"/>
                  </a:lnTo>
                  <a:lnTo>
                    <a:pt x="504904" y="35742"/>
                  </a:lnTo>
                  <a:lnTo>
                    <a:pt x="563731" y="13062"/>
                  </a:lnTo>
                  <a:lnTo>
                    <a:pt x="624277" y="1473"/>
                  </a:lnTo>
                  <a:lnTo>
                    <a:pt x="655116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46023" y="4380103"/>
            <a:ext cx="33655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Simple</a:t>
            </a:r>
            <a:r>
              <a:rPr sz="2400" b="1" spc="-25" dirty="0">
                <a:solidFill>
                  <a:srgbClr val="8000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Sentence</a:t>
            </a:r>
            <a:endParaRPr sz="2400">
              <a:latin typeface="Comic Sans MS"/>
              <a:cs typeface="Comic Sans MS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Compound</a:t>
            </a:r>
            <a:r>
              <a:rPr sz="2400" b="1" spc="-80" dirty="0">
                <a:solidFill>
                  <a:srgbClr val="8000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Sentence</a:t>
            </a:r>
            <a:endParaRPr sz="2400">
              <a:latin typeface="Comic Sans MS"/>
              <a:cs typeface="Comic Sans MS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Complex</a:t>
            </a:r>
            <a:r>
              <a:rPr sz="2400" b="1" spc="-90" dirty="0">
                <a:solidFill>
                  <a:srgbClr val="8000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Sentence</a:t>
            </a:r>
            <a:endParaRPr sz="2400">
              <a:latin typeface="Comic Sans MS"/>
              <a:cs typeface="Comic Sans MS"/>
            </a:endParaRPr>
          </a:p>
          <a:p>
            <a:pPr marL="469900" marR="11303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Comple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x</a:t>
            </a: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-Comp</a:t>
            </a:r>
            <a:r>
              <a:rPr sz="2400" b="1" spc="-10" dirty="0">
                <a:solidFill>
                  <a:srgbClr val="800040"/>
                </a:solidFill>
                <a:latin typeface="Comic Sans MS"/>
                <a:cs typeface="Comic Sans MS"/>
              </a:rPr>
              <a:t>o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und  Sentence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853940" y="4072128"/>
            <a:ext cx="4296410" cy="2792095"/>
            <a:chOff x="4853940" y="4072128"/>
            <a:chExt cx="4296410" cy="2792095"/>
          </a:xfrm>
        </p:grpSpPr>
        <p:sp>
          <p:nvSpPr>
            <p:cNvPr id="23" name="object 23"/>
            <p:cNvSpPr/>
            <p:nvPr/>
          </p:nvSpPr>
          <p:spPr>
            <a:xfrm>
              <a:off x="4860036" y="4078224"/>
              <a:ext cx="4284345" cy="2780030"/>
            </a:xfrm>
            <a:custGeom>
              <a:avLst/>
              <a:gdLst/>
              <a:ahLst/>
              <a:cxnLst/>
              <a:rect l="l" t="t" r="r" b="b"/>
              <a:pathLst>
                <a:path w="4284345" h="2780029">
                  <a:moveTo>
                    <a:pt x="3594735" y="0"/>
                  </a:moveTo>
                  <a:lnTo>
                    <a:pt x="689228" y="0"/>
                  </a:lnTo>
                  <a:lnTo>
                    <a:pt x="657682" y="1430"/>
                  </a:lnTo>
                  <a:lnTo>
                    <a:pt x="595711" y="12688"/>
                  </a:lnTo>
                  <a:lnTo>
                    <a:pt x="535438" y="34734"/>
                  </a:lnTo>
                  <a:lnTo>
                    <a:pt x="477108" y="67078"/>
                  </a:lnTo>
                  <a:lnTo>
                    <a:pt x="420963" y="109227"/>
                  </a:lnTo>
                  <a:lnTo>
                    <a:pt x="367247" y="160693"/>
                  </a:lnTo>
                  <a:lnTo>
                    <a:pt x="341376" y="189766"/>
                  </a:lnTo>
                  <a:lnTo>
                    <a:pt x="316203" y="220983"/>
                  </a:lnTo>
                  <a:lnTo>
                    <a:pt x="291759" y="254285"/>
                  </a:lnTo>
                  <a:lnTo>
                    <a:pt x="268075" y="289608"/>
                  </a:lnTo>
                  <a:lnTo>
                    <a:pt x="245180" y="326892"/>
                  </a:lnTo>
                  <a:lnTo>
                    <a:pt x="223106" y="366076"/>
                  </a:lnTo>
                  <a:lnTo>
                    <a:pt x="201882" y="407098"/>
                  </a:lnTo>
                  <a:lnTo>
                    <a:pt x="181539" y="449897"/>
                  </a:lnTo>
                  <a:lnTo>
                    <a:pt x="162108" y="494411"/>
                  </a:lnTo>
                  <a:lnTo>
                    <a:pt x="143619" y="540579"/>
                  </a:lnTo>
                  <a:lnTo>
                    <a:pt x="126102" y="588341"/>
                  </a:lnTo>
                  <a:lnTo>
                    <a:pt x="109587" y="637633"/>
                  </a:lnTo>
                  <a:lnTo>
                    <a:pt x="94107" y="688396"/>
                  </a:lnTo>
                  <a:lnTo>
                    <a:pt x="79689" y="740567"/>
                  </a:lnTo>
                  <a:lnTo>
                    <a:pt x="66366" y="794086"/>
                  </a:lnTo>
                  <a:lnTo>
                    <a:pt x="54167" y="848891"/>
                  </a:lnTo>
                  <a:lnTo>
                    <a:pt x="43123" y="904921"/>
                  </a:lnTo>
                  <a:lnTo>
                    <a:pt x="33264" y="962114"/>
                  </a:lnTo>
                  <a:lnTo>
                    <a:pt x="24622" y="1020409"/>
                  </a:lnTo>
                  <a:lnTo>
                    <a:pt x="17225" y="1079745"/>
                  </a:lnTo>
                  <a:lnTo>
                    <a:pt x="11105" y="1140060"/>
                  </a:lnTo>
                  <a:lnTo>
                    <a:pt x="6292" y="1201293"/>
                  </a:lnTo>
                  <a:lnTo>
                    <a:pt x="2816" y="1263383"/>
                  </a:lnTo>
                  <a:lnTo>
                    <a:pt x="709" y="1326268"/>
                  </a:lnTo>
                  <a:lnTo>
                    <a:pt x="0" y="1389888"/>
                  </a:lnTo>
                  <a:lnTo>
                    <a:pt x="709" y="1453509"/>
                  </a:lnTo>
                  <a:lnTo>
                    <a:pt x="2816" y="1516396"/>
                  </a:lnTo>
                  <a:lnTo>
                    <a:pt x="6292" y="1578487"/>
                  </a:lnTo>
                  <a:lnTo>
                    <a:pt x="11105" y="1639721"/>
                  </a:lnTo>
                  <a:lnTo>
                    <a:pt x="17225" y="1700038"/>
                  </a:lnTo>
                  <a:lnTo>
                    <a:pt x="24622" y="1759375"/>
                  </a:lnTo>
                  <a:lnTo>
                    <a:pt x="33264" y="1817670"/>
                  </a:lnTo>
                  <a:lnTo>
                    <a:pt x="43123" y="1874864"/>
                  </a:lnTo>
                  <a:lnTo>
                    <a:pt x="54167" y="1930894"/>
                  </a:lnTo>
                  <a:lnTo>
                    <a:pt x="66366" y="1985700"/>
                  </a:lnTo>
                  <a:lnTo>
                    <a:pt x="79689" y="2039219"/>
                  </a:lnTo>
                  <a:lnTo>
                    <a:pt x="94106" y="2091390"/>
                  </a:lnTo>
                  <a:lnTo>
                    <a:pt x="109587" y="2142153"/>
                  </a:lnTo>
                  <a:lnTo>
                    <a:pt x="126102" y="2191445"/>
                  </a:lnTo>
                  <a:lnTo>
                    <a:pt x="143619" y="2239206"/>
                  </a:lnTo>
                  <a:lnTo>
                    <a:pt x="162108" y="2285374"/>
                  </a:lnTo>
                  <a:lnTo>
                    <a:pt x="181539" y="2329888"/>
                  </a:lnTo>
                  <a:lnTo>
                    <a:pt x="201882" y="2372686"/>
                  </a:lnTo>
                  <a:lnTo>
                    <a:pt x="223106" y="2413707"/>
                  </a:lnTo>
                  <a:lnTo>
                    <a:pt x="245180" y="2452891"/>
                  </a:lnTo>
                  <a:lnTo>
                    <a:pt x="268075" y="2490174"/>
                  </a:lnTo>
                  <a:lnTo>
                    <a:pt x="291759" y="2525497"/>
                  </a:lnTo>
                  <a:lnTo>
                    <a:pt x="316203" y="2558797"/>
                  </a:lnTo>
                  <a:lnTo>
                    <a:pt x="341375" y="2590014"/>
                  </a:lnTo>
                  <a:lnTo>
                    <a:pt x="367247" y="2619086"/>
                  </a:lnTo>
                  <a:lnTo>
                    <a:pt x="420963" y="2670550"/>
                  </a:lnTo>
                  <a:lnTo>
                    <a:pt x="477108" y="2712699"/>
                  </a:lnTo>
                  <a:lnTo>
                    <a:pt x="535438" y="2745041"/>
                  </a:lnTo>
                  <a:lnTo>
                    <a:pt x="595711" y="2767087"/>
                  </a:lnTo>
                  <a:lnTo>
                    <a:pt x="657682" y="2778344"/>
                  </a:lnTo>
                  <a:lnTo>
                    <a:pt x="689228" y="2779775"/>
                  </a:lnTo>
                  <a:lnTo>
                    <a:pt x="3594735" y="2779775"/>
                  </a:lnTo>
                  <a:lnTo>
                    <a:pt x="3657464" y="2774095"/>
                  </a:lnTo>
                  <a:lnTo>
                    <a:pt x="3718616" y="2757382"/>
                  </a:lnTo>
                  <a:lnTo>
                    <a:pt x="3777948" y="2730127"/>
                  </a:lnTo>
                  <a:lnTo>
                    <a:pt x="3835216" y="2692820"/>
                  </a:lnTo>
                  <a:lnTo>
                    <a:pt x="3890177" y="2645952"/>
                  </a:lnTo>
                  <a:lnTo>
                    <a:pt x="3942588" y="2590014"/>
                  </a:lnTo>
                  <a:lnTo>
                    <a:pt x="3967760" y="2558797"/>
                  </a:lnTo>
                  <a:lnTo>
                    <a:pt x="3992204" y="2525497"/>
                  </a:lnTo>
                  <a:lnTo>
                    <a:pt x="4015888" y="2490174"/>
                  </a:lnTo>
                  <a:lnTo>
                    <a:pt x="4038783" y="2452891"/>
                  </a:lnTo>
                  <a:lnTo>
                    <a:pt x="4060857" y="2413707"/>
                  </a:lnTo>
                  <a:lnTo>
                    <a:pt x="4082081" y="2372686"/>
                  </a:lnTo>
                  <a:lnTo>
                    <a:pt x="4102424" y="2329888"/>
                  </a:lnTo>
                  <a:lnTo>
                    <a:pt x="4121855" y="2285374"/>
                  </a:lnTo>
                  <a:lnTo>
                    <a:pt x="4140344" y="2239206"/>
                  </a:lnTo>
                  <a:lnTo>
                    <a:pt x="4157861" y="2191445"/>
                  </a:lnTo>
                  <a:lnTo>
                    <a:pt x="4174376" y="2142153"/>
                  </a:lnTo>
                  <a:lnTo>
                    <a:pt x="4189857" y="2091390"/>
                  </a:lnTo>
                  <a:lnTo>
                    <a:pt x="4204274" y="2039219"/>
                  </a:lnTo>
                  <a:lnTo>
                    <a:pt x="4217597" y="1985700"/>
                  </a:lnTo>
                  <a:lnTo>
                    <a:pt x="4229796" y="1930894"/>
                  </a:lnTo>
                  <a:lnTo>
                    <a:pt x="4240840" y="1874864"/>
                  </a:lnTo>
                  <a:lnTo>
                    <a:pt x="4250699" y="1817670"/>
                  </a:lnTo>
                  <a:lnTo>
                    <a:pt x="4259341" y="1759375"/>
                  </a:lnTo>
                  <a:lnTo>
                    <a:pt x="4266738" y="1700038"/>
                  </a:lnTo>
                  <a:lnTo>
                    <a:pt x="4272858" y="1639721"/>
                  </a:lnTo>
                  <a:lnTo>
                    <a:pt x="4277671" y="1578487"/>
                  </a:lnTo>
                  <a:lnTo>
                    <a:pt x="4281147" y="1516396"/>
                  </a:lnTo>
                  <a:lnTo>
                    <a:pt x="4283254" y="1453509"/>
                  </a:lnTo>
                  <a:lnTo>
                    <a:pt x="4283964" y="1389888"/>
                  </a:lnTo>
                  <a:lnTo>
                    <a:pt x="4283254" y="1326268"/>
                  </a:lnTo>
                  <a:lnTo>
                    <a:pt x="4281147" y="1263383"/>
                  </a:lnTo>
                  <a:lnTo>
                    <a:pt x="4277671" y="1201293"/>
                  </a:lnTo>
                  <a:lnTo>
                    <a:pt x="4272858" y="1140060"/>
                  </a:lnTo>
                  <a:lnTo>
                    <a:pt x="4266738" y="1079745"/>
                  </a:lnTo>
                  <a:lnTo>
                    <a:pt x="4259341" y="1020409"/>
                  </a:lnTo>
                  <a:lnTo>
                    <a:pt x="4250699" y="962114"/>
                  </a:lnTo>
                  <a:lnTo>
                    <a:pt x="4240840" y="904921"/>
                  </a:lnTo>
                  <a:lnTo>
                    <a:pt x="4229796" y="848891"/>
                  </a:lnTo>
                  <a:lnTo>
                    <a:pt x="4217597" y="794086"/>
                  </a:lnTo>
                  <a:lnTo>
                    <a:pt x="4204274" y="740567"/>
                  </a:lnTo>
                  <a:lnTo>
                    <a:pt x="4189857" y="688396"/>
                  </a:lnTo>
                  <a:lnTo>
                    <a:pt x="4174376" y="637633"/>
                  </a:lnTo>
                  <a:lnTo>
                    <a:pt x="4157861" y="588341"/>
                  </a:lnTo>
                  <a:lnTo>
                    <a:pt x="4140344" y="540579"/>
                  </a:lnTo>
                  <a:lnTo>
                    <a:pt x="4121855" y="494411"/>
                  </a:lnTo>
                  <a:lnTo>
                    <a:pt x="4102424" y="449897"/>
                  </a:lnTo>
                  <a:lnTo>
                    <a:pt x="4082081" y="407098"/>
                  </a:lnTo>
                  <a:lnTo>
                    <a:pt x="4060857" y="366076"/>
                  </a:lnTo>
                  <a:lnTo>
                    <a:pt x="4038783" y="326892"/>
                  </a:lnTo>
                  <a:lnTo>
                    <a:pt x="4015888" y="289608"/>
                  </a:lnTo>
                  <a:lnTo>
                    <a:pt x="3992204" y="254285"/>
                  </a:lnTo>
                  <a:lnTo>
                    <a:pt x="3967760" y="220983"/>
                  </a:lnTo>
                  <a:lnTo>
                    <a:pt x="3942588" y="189766"/>
                  </a:lnTo>
                  <a:lnTo>
                    <a:pt x="3916716" y="160693"/>
                  </a:lnTo>
                  <a:lnTo>
                    <a:pt x="3863000" y="109227"/>
                  </a:lnTo>
                  <a:lnTo>
                    <a:pt x="3806855" y="67078"/>
                  </a:lnTo>
                  <a:lnTo>
                    <a:pt x="3748525" y="34734"/>
                  </a:lnTo>
                  <a:lnTo>
                    <a:pt x="3688252" y="12688"/>
                  </a:lnTo>
                  <a:lnTo>
                    <a:pt x="3626281" y="1430"/>
                  </a:lnTo>
                  <a:lnTo>
                    <a:pt x="35947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60036" y="4078224"/>
              <a:ext cx="4284345" cy="2780030"/>
            </a:xfrm>
            <a:custGeom>
              <a:avLst/>
              <a:gdLst/>
              <a:ahLst/>
              <a:cxnLst/>
              <a:rect l="l" t="t" r="r" b="b"/>
              <a:pathLst>
                <a:path w="4284345" h="2780029">
                  <a:moveTo>
                    <a:pt x="689228" y="0"/>
                  </a:moveTo>
                  <a:lnTo>
                    <a:pt x="3594735" y="0"/>
                  </a:lnTo>
                  <a:lnTo>
                    <a:pt x="3626281" y="1430"/>
                  </a:lnTo>
                  <a:lnTo>
                    <a:pt x="3688252" y="12688"/>
                  </a:lnTo>
                  <a:lnTo>
                    <a:pt x="3748525" y="34734"/>
                  </a:lnTo>
                  <a:lnTo>
                    <a:pt x="3806855" y="67078"/>
                  </a:lnTo>
                  <a:lnTo>
                    <a:pt x="3863000" y="109227"/>
                  </a:lnTo>
                  <a:lnTo>
                    <a:pt x="3916716" y="160693"/>
                  </a:lnTo>
                  <a:lnTo>
                    <a:pt x="3942588" y="189766"/>
                  </a:lnTo>
                  <a:lnTo>
                    <a:pt x="3967760" y="220983"/>
                  </a:lnTo>
                  <a:lnTo>
                    <a:pt x="3992204" y="254285"/>
                  </a:lnTo>
                  <a:lnTo>
                    <a:pt x="4015888" y="289608"/>
                  </a:lnTo>
                  <a:lnTo>
                    <a:pt x="4038783" y="326892"/>
                  </a:lnTo>
                  <a:lnTo>
                    <a:pt x="4060857" y="366076"/>
                  </a:lnTo>
                  <a:lnTo>
                    <a:pt x="4082081" y="407098"/>
                  </a:lnTo>
                  <a:lnTo>
                    <a:pt x="4102424" y="449897"/>
                  </a:lnTo>
                  <a:lnTo>
                    <a:pt x="4121855" y="494411"/>
                  </a:lnTo>
                  <a:lnTo>
                    <a:pt x="4140344" y="540579"/>
                  </a:lnTo>
                  <a:lnTo>
                    <a:pt x="4157861" y="588341"/>
                  </a:lnTo>
                  <a:lnTo>
                    <a:pt x="4174376" y="637633"/>
                  </a:lnTo>
                  <a:lnTo>
                    <a:pt x="4189857" y="688396"/>
                  </a:lnTo>
                  <a:lnTo>
                    <a:pt x="4204274" y="740567"/>
                  </a:lnTo>
                  <a:lnTo>
                    <a:pt x="4217597" y="794086"/>
                  </a:lnTo>
                  <a:lnTo>
                    <a:pt x="4229796" y="848891"/>
                  </a:lnTo>
                  <a:lnTo>
                    <a:pt x="4240840" y="904921"/>
                  </a:lnTo>
                  <a:lnTo>
                    <a:pt x="4250699" y="962114"/>
                  </a:lnTo>
                  <a:lnTo>
                    <a:pt x="4259341" y="1020409"/>
                  </a:lnTo>
                  <a:lnTo>
                    <a:pt x="4266738" y="1079745"/>
                  </a:lnTo>
                  <a:lnTo>
                    <a:pt x="4272858" y="1140060"/>
                  </a:lnTo>
                  <a:lnTo>
                    <a:pt x="4277671" y="1201293"/>
                  </a:lnTo>
                  <a:lnTo>
                    <a:pt x="4281147" y="1263383"/>
                  </a:lnTo>
                  <a:lnTo>
                    <a:pt x="4283254" y="1326268"/>
                  </a:lnTo>
                  <a:lnTo>
                    <a:pt x="4283964" y="1389888"/>
                  </a:lnTo>
                  <a:lnTo>
                    <a:pt x="4283254" y="1453509"/>
                  </a:lnTo>
                  <a:lnTo>
                    <a:pt x="4281147" y="1516396"/>
                  </a:lnTo>
                  <a:lnTo>
                    <a:pt x="4277671" y="1578487"/>
                  </a:lnTo>
                  <a:lnTo>
                    <a:pt x="4272858" y="1639721"/>
                  </a:lnTo>
                  <a:lnTo>
                    <a:pt x="4266738" y="1700038"/>
                  </a:lnTo>
                  <a:lnTo>
                    <a:pt x="4259341" y="1759375"/>
                  </a:lnTo>
                  <a:lnTo>
                    <a:pt x="4250699" y="1817670"/>
                  </a:lnTo>
                  <a:lnTo>
                    <a:pt x="4240840" y="1874864"/>
                  </a:lnTo>
                  <a:lnTo>
                    <a:pt x="4229796" y="1930894"/>
                  </a:lnTo>
                  <a:lnTo>
                    <a:pt x="4217597" y="1985700"/>
                  </a:lnTo>
                  <a:lnTo>
                    <a:pt x="4204274" y="2039219"/>
                  </a:lnTo>
                  <a:lnTo>
                    <a:pt x="4189857" y="2091390"/>
                  </a:lnTo>
                  <a:lnTo>
                    <a:pt x="4174376" y="2142153"/>
                  </a:lnTo>
                  <a:lnTo>
                    <a:pt x="4157861" y="2191445"/>
                  </a:lnTo>
                  <a:lnTo>
                    <a:pt x="4140344" y="2239206"/>
                  </a:lnTo>
                  <a:lnTo>
                    <a:pt x="4121855" y="2285374"/>
                  </a:lnTo>
                  <a:lnTo>
                    <a:pt x="4102424" y="2329888"/>
                  </a:lnTo>
                  <a:lnTo>
                    <a:pt x="4082081" y="2372686"/>
                  </a:lnTo>
                  <a:lnTo>
                    <a:pt x="4060857" y="2413707"/>
                  </a:lnTo>
                  <a:lnTo>
                    <a:pt x="4038783" y="2452891"/>
                  </a:lnTo>
                  <a:lnTo>
                    <a:pt x="4015888" y="2490174"/>
                  </a:lnTo>
                  <a:lnTo>
                    <a:pt x="3992204" y="2525497"/>
                  </a:lnTo>
                  <a:lnTo>
                    <a:pt x="3967760" y="2558797"/>
                  </a:lnTo>
                  <a:lnTo>
                    <a:pt x="3942588" y="2590014"/>
                  </a:lnTo>
                  <a:lnTo>
                    <a:pt x="3916716" y="2619086"/>
                  </a:lnTo>
                  <a:lnTo>
                    <a:pt x="3863000" y="2670550"/>
                  </a:lnTo>
                  <a:lnTo>
                    <a:pt x="3806855" y="2712699"/>
                  </a:lnTo>
                  <a:lnTo>
                    <a:pt x="3748525" y="2745041"/>
                  </a:lnTo>
                  <a:lnTo>
                    <a:pt x="3688252" y="2767087"/>
                  </a:lnTo>
                  <a:lnTo>
                    <a:pt x="3626281" y="2778344"/>
                  </a:lnTo>
                  <a:lnTo>
                    <a:pt x="3594735" y="2779775"/>
                  </a:lnTo>
                  <a:lnTo>
                    <a:pt x="689228" y="2779775"/>
                  </a:lnTo>
                  <a:lnTo>
                    <a:pt x="626499" y="2774095"/>
                  </a:lnTo>
                  <a:lnTo>
                    <a:pt x="565347" y="2757382"/>
                  </a:lnTo>
                  <a:lnTo>
                    <a:pt x="506015" y="2730127"/>
                  </a:lnTo>
                  <a:lnTo>
                    <a:pt x="448747" y="2692820"/>
                  </a:lnTo>
                  <a:lnTo>
                    <a:pt x="393786" y="2645952"/>
                  </a:lnTo>
                  <a:lnTo>
                    <a:pt x="341375" y="2590014"/>
                  </a:lnTo>
                  <a:lnTo>
                    <a:pt x="316203" y="2558797"/>
                  </a:lnTo>
                  <a:lnTo>
                    <a:pt x="291759" y="2525497"/>
                  </a:lnTo>
                  <a:lnTo>
                    <a:pt x="268075" y="2490174"/>
                  </a:lnTo>
                  <a:lnTo>
                    <a:pt x="245180" y="2452891"/>
                  </a:lnTo>
                  <a:lnTo>
                    <a:pt x="223106" y="2413707"/>
                  </a:lnTo>
                  <a:lnTo>
                    <a:pt x="201882" y="2372686"/>
                  </a:lnTo>
                  <a:lnTo>
                    <a:pt x="181539" y="2329888"/>
                  </a:lnTo>
                  <a:lnTo>
                    <a:pt x="162108" y="2285374"/>
                  </a:lnTo>
                  <a:lnTo>
                    <a:pt x="143619" y="2239206"/>
                  </a:lnTo>
                  <a:lnTo>
                    <a:pt x="126102" y="2191445"/>
                  </a:lnTo>
                  <a:lnTo>
                    <a:pt x="109587" y="2142153"/>
                  </a:lnTo>
                  <a:lnTo>
                    <a:pt x="94106" y="2091390"/>
                  </a:lnTo>
                  <a:lnTo>
                    <a:pt x="79689" y="2039219"/>
                  </a:lnTo>
                  <a:lnTo>
                    <a:pt x="66366" y="1985700"/>
                  </a:lnTo>
                  <a:lnTo>
                    <a:pt x="54167" y="1930894"/>
                  </a:lnTo>
                  <a:lnTo>
                    <a:pt x="43123" y="1874864"/>
                  </a:lnTo>
                  <a:lnTo>
                    <a:pt x="33264" y="1817670"/>
                  </a:lnTo>
                  <a:lnTo>
                    <a:pt x="24622" y="1759375"/>
                  </a:lnTo>
                  <a:lnTo>
                    <a:pt x="17225" y="1700038"/>
                  </a:lnTo>
                  <a:lnTo>
                    <a:pt x="11105" y="1639721"/>
                  </a:lnTo>
                  <a:lnTo>
                    <a:pt x="6292" y="1578487"/>
                  </a:lnTo>
                  <a:lnTo>
                    <a:pt x="2816" y="1516396"/>
                  </a:lnTo>
                  <a:lnTo>
                    <a:pt x="709" y="1453509"/>
                  </a:lnTo>
                  <a:lnTo>
                    <a:pt x="0" y="1389888"/>
                  </a:lnTo>
                  <a:lnTo>
                    <a:pt x="709" y="1326268"/>
                  </a:lnTo>
                  <a:lnTo>
                    <a:pt x="2816" y="1263383"/>
                  </a:lnTo>
                  <a:lnTo>
                    <a:pt x="6292" y="1201293"/>
                  </a:lnTo>
                  <a:lnTo>
                    <a:pt x="11105" y="1140060"/>
                  </a:lnTo>
                  <a:lnTo>
                    <a:pt x="17225" y="1079745"/>
                  </a:lnTo>
                  <a:lnTo>
                    <a:pt x="24622" y="1020409"/>
                  </a:lnTo>
                  <a:lnTo>
                    <a:pt x="33264" y="962114"/>
                  </a:lnTo>
                  <a:lnTo>
                    <a:pt x="43123" y="904921"/>
                  </a:lnTo>
                  <a:lnTo>
                    <a:pt x="54167" y="848891"/>
                  </a:lnTo>
                  <a:lnTo>
                    <a:pt x="66366" y="794086"/>
                  </a:lnTo>
                  <a:lnTo>
                    <a:pt x="79689" y="740567"/>
                  </a:lnTo>
                  <a:lnTo>
                    <a:pt x="94107" y="688396"/>
                  </a:lnTo>
                  <a:lnTo>
                    <a:pt x="109587" y="637633"/>
                  </a:lnTo>
                  <a:lnTo>
                    <a:pt x="126102" y="588341"/>
                  </a:lnTo>
                  <a:lnTo>
                    <a:pt x="143619" y="540579"/>
                  </a:lnTo>
                  <a:lnTo>
                    <a:pt x="162108" y="494411"/>
                  </a:lnTo>
                  <a:lnTo>
                    <a:pt x="181539" y="449897"/>
                  </a:lnTo>
                  <a:lnTo>
                    <a:pt x="201882" y="407098"/>
                  </a:lnTo>
                  <a:lnTo>
                    <a:pt x="223106" y="366076"/>
                  </a:lnTo>
                  <a:lnTo>
                    <a:pt x="245180" y="326892"/>
                  </a:lnTo>
                  <a:lnTo>
                    <a:pt x="268075" y="289608"/>
                  </a:lnTo>
                  <a:lnTo>
                    <a:pt x="291759" y="254285"/>
                  </a:lnTo>
                  <a:lnTo>
                    <a:pt x="316203" y="220983"/>
                  </a:lnTo>
                  <a:lnTo>
                    <a:pt x="341376" y="189766"/>
                  </a:lnTo>
                  <a:lnTo>
                    <a:pt x="367247" y="160693"/>
                  </a:lnTo>
                  <a:lnTo>
                    <a:pt x="420963" y="109227"/>
                  </a:lnTo>
                  <a:lnTo>
                    <a:pt x="477108" y="67078"/>
                  </a:lnTo>
                  <a:lnTo>
                    <a:pt x="535438" y="34734"/>
                  </a:lnTo>
                  <a:lnTo>
                    <a:pt x="595711" y="12688"/>
                  </a:lnTo>
                  <a:lnTo>
                    <a:pt x="657682" y="1430"/>
                  </a:lnTo>
                  <a:lnTo>
                    <a:pt x="689228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780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92223" y="106807"/>
            <a:ext cx="449707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1544" marR="5080" indent="-91948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With </a:t>
            </a:r>
            <a:r>
              <a:rPr sz="4400" spc="-5" dirty="0"/>
              <a:t>Respect</a:t>
            </a:r>
            <a:r>
              <a:rPr sz="4400" spc="-85" dirty="0"/>
              <a:t> </a:t>
            </a:r>
            <a:r>
              <a:rPr sz="4400" spc="-5" dirty="0"/>
              <a:t>to  Structure</a:t>
            </a:r>
            <a:endParaRPr sz="4400"/>
          </a:p>
        </p:txBody>
      </p:sp>
      <p:grpSp>
        <p:nvGrpSpPr>
          <p:cNvPr id="7" name="object 7"/>
          <p:cNvGrpSpPr/>
          <p:nvPr/>
        </p:nvGrpSpPr>
        <p:grpSpPr>
          <a:xfrm>
            <a:off x="4572" y="1370075"/>
            <a:ext cx="3423285" cy="1615440"/>
            <a:chOff x="4572" y="1370075"/>
            <a:chExt cx="3423285" cy="1615440"/>
          </a:xfrm>
        </p:grpSpPr>
        <p:sp>
          <p:nvSpPr>
            <p:cNvPr id="8" name="object 8"/>
            <p:cNvSpPr/>
            <p:nvPr/>
          </p:nvSpPr>
          <p:spPr>
            <a:xfrm>
              <a:off x="4572" y="1370075"/>
              <a:ext cx="3422904" cy="1615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651" y="1629155"/>
              <a:ext cx="2905125" cy="1097280"/>
            </a:xfrm>
            <a:custGeom>
              <a:avLst/>
              <a:gdLst/>
              <a:ahLst/>
              <a:cxnLst/>
              <a:rect l="l" t="t" r="r" b="b"/>
              <a:pathLst>
                <a:path w="2905125" h="1097280">
                  <a:moveTo>
                    <a:pt x="2437384" y="0"/>
                  </a:moveTo>
                  <a:lnTo>
                    <a:pt x="467309" y="0"/>
                  </a:lnTo>
                  <a:lnTo>
                    <a:pt x="422303" y="2511"/>
                  </a:lnTo>
                  <a:lnTo>
                    <a:pt x="378509" y="9892"/>
                  </a:lnTo>
                  <a:lnTo>
                    <a:pt x="336120" y="21912"/>
                  </a:lnTo>
                  <a:lnTo>
                    <a:pt x="295334" y="38342"/>
                  </a:lnTo>
                  <a:lnTo>
                    <a:pt x="256345" y="58953"/>
                  </a:lnTo>
                  <a:lnTo>
                    <a:pt x="219350" y="83513"/>
                  </a:lnTo>
                  <a:lnTo>
                    <a:pt x="184545" y="111793"/>
                  </a:lnTo>
                  <a:lnTo>
                    <a:pt x="152125" y="143564"/>
                  </a:lnTo>
                  <a:lnTo>
                    <a:pt x="122286" y="178595"/>
                  </a:lnTo>
                  <a:lnTo>
                    <a:pt x="95224" y="216657"/>
                  </a:lnTo>
                  <a:lnTo>
                    <a:pt x="71136" y="257520"/>
                  </a:lnTo>
                  <a:lnTo>
                    <a:pt x="50216" y="300953"/>
                  </a:lnTo>
                  <a:lnTo>
                    <a:pt x="32660" y="346728"/>
                  </a:lnTo>
                  <a:lnTo>
                    <a:pt x="18665" y="394613"/>
                  </a:lnTo>
                  <a:lnTo>
                    <a:pt x="8426" y="444381"/>
                  </a:lnTo>
                  <a:lnTo>
                    <a:pt x="2139" y="495799"/>
                  </a:lnTo>
                  <a:lnTo>
                    <a:pt x="0" y="548640"/>
                  </a:lnTo>
                  <a:lnTo>
                    <a:pt x="2139" y="601480"/>
                  </a:lnTo>
                  <a:lnTo>
                    <a:pt x="8426" y="652898"/>
                  </a:lnTo>
                  <a:lnTo>
                    <a:pt x="18665" y="702666"/>
                  </a:lnTo>
                  <a:lnTo>
                    <a:pt x="32660" y="750551"/>
                  </a:lnTo>
                  <a:lnTo>
                    <a:pt x="50216" y="796326"/>
                  </a:lnTo>
                  <a:lnTo>
                    <a:pt x="71136" y="839759"/>
                  </a:lnTo>
                  <a:lnTo>
                    <a:pt x="95224" y="880622"/>
                  </a:lnTo>
                  <a:lnTo>
                    <a:pt x="122286" y="918684"/>
                  </a:lnTo>
                  <a:lnTo>
                    <a:pt x="152125" y="953715"/>
                  </a:lnTo>
                  <a:lnTo>
                    <a:pt x="184545" y="985486"/>
                  </a:lnTo>
                  <a:lnTo>
                    <a:pt x="219350" y="1013766"/>
                  </a:lnTo>
                  <a:lnTo>
                    <a:pt x="256345" y="1038326"/>
                  </a:lnTo>
                  <a:lnTo>
                    <a:pt x="295334" y="1058937"/>
                  </a:lnTo>
                  <a:lnTo>
                    <a:pt x="336120" y="1075367"/>
                  </a:lnTo>
                  <a:lnTo>
                    <a:pt x="378509" y="1087387"/>
                  </a:lnTo>
                  <a:lnTo>
                    <a:pt x="422303" y="1094768"/>
                  </a:lnTo>
                  <a:lnTo>
                    <a:pt x="467309" y="1097280"/>
                  </a:lnTo>
                  <a:lnTo>
                    <a:pt x="2437384" y="1097280"/>
                  </a:lnTo>
                  <a:lnTo>
                    <a:pt x="2482405" y="1094768"/>
                  </a:lnTo>
                  <a:lnTo>
                    <a:pt x="2526213" y="1087387"/>
                  </a:lnTo>
                  <a:lnTo>
                    <a:pt x="2568613" y="1075367"/>
                  </a:lnTo>
                  <a:lnTo>
                    <a:pt x="2609408" y="1058937"/>
                  </a:lnTo>
                  <a:lnTo>
                    <a:pt x="2648403" y="1038326"/>
                  </a:lnTo>
                  <a:lnTo>
                    <a:pt x="2685402" y="1013766"/>
                  </a:lnTo>
                  <a:lnTo>
                    <a:pt x="2720210" y="985486"/>
                  </a:lnTo>
                  <a:lnTo>
                    <a:pt x="2752631" y="953715"/>
                  </a:lnTo>
                  <a:lnTo>
                    <a:pt x="2782469" y="918684"/>
                  </a:lnTo>
                  <a:lnTo>
                    <a:pt x="2809530" y="880622"/>
                  </a:lnTo>
                  <a:lnTo>
                    <a:pt x="2833617" y="839759"/>
                  </a:lnTo>
                  <a:lnTo>
                    <a:pt x="2854535" y="796326"/>
                  </a:lnTo>
                  <a:lnTo>
                    <a:pt x="2872089" y="750551"/>
                  </a:lnTo>
                  <a:lnTo>
                    <a:pt x="2886082" y="702666"/>
                  </a:lnTo>
                  <a:lnTo>
                    <a:pt x="2896319" y="652898"/>
                  </a:lnTo>
                  <a:lnTo>
                    <a:pt x="2902605" y="601480"/>
                  </a:lnTo>
                  <a:lnTo>
                    <a:pt x="2904744" y="548640"/>
                  </a:lnTo>
                  <a:lnTo>
                    <a:pt x="2902605" y="495799"/>
                  </a:lnTo>
                  <a:lnTo>
                    <a:pt x="2896319" y="444381"/>
                  </a:lnTo>
                  <a:lnTo>
                    <a:pt x="2886082" y="394613"/>
                  </a:lnTo>
                  <a:lnTo>
                    <a:pt x="2872089" y="346728"/>
                  </a:lnTo>
                  <a:lnTo>
                    <a:pt x="2854535" y="300953"/>
                  </a:lnTo>
                  <a:lnTo>
                    <a:pt x="2833617" y="257520"/>
                  </a:lnTo>
                  <a:lnTo>
                    <a:pt x="2809530" y="216657"/>
                  </a:lnTo>
                  <a:lnTo>
                    <a:pt x="2782469" y="178595"/>
                  </a:lnTo>
                  <a:lnTo>
                    <a:pt x="2752631" y="143564"/>
                  </a:lnTo>
                  <a:lnTo>
                    <a:pt x="2720210" y="111793"/>
                  </a:lnTo>
                  <a:lnTo>
                    <a:pt x="2685402" y="83513"/>
                  </a:lnTo>
                  <a:lnTo>
                    <a:pt x="2648403" y="58953"/>
                  </a:lnTo>
                  <a:lnTo>
                    <a:pt x="2609408" y="38342"/>
                  </a:lnTo>
                  <a:lnTo>
                    <a:pt x="2568613" y="21912"/>
                  </a:lnTo>
                  <a:lnTo>
                    <a:pt x="2526213" y="9892"/>
                  </a:lnTo>
                  <a:lnTo>
                    <a:pt x="2482405" y="2511"/>
                  </a:lnTo>
                  <a:lnTo>
                    <a:pt x="243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651" y="1629155"/>
              <a:ext cx="2905125" cy="1097280"/>
            </a:xfrm>
            <a:custGeom>
              <a:avLst/>
              <a:gdLst/>
              <a:ahLst/>
              <a:cxnLst/>
              <a:rect l="l" t="t" r="r" b="b"/>
              <a:pathLst>
                <a:path w="2905125" h="1097280">
                  <a:moveTo>
                    <a:pt x="467309" y="0"/>
                  </a:moveTo>
                  <a:lnTo>
                    <a:pt x="2437384" y="0"/>
                  </a:lnTo>
                  <a:lnTo>
                    <a:pt x="2482405" y="2511"/>
                  </a:lnTo>
                  <a:lnTo>
                    <a:pt x="2526213" y="9892"/>
                  </a:lnTo>
                  <a:lnTo>
                    <a:pt x="2568613" y="21912"/>
                  </a:lnTo>
                  <a:lnTo>
                    <a:pt x="2609408" y="38342"/>
                  </a:lnTo>
                  <a:lnTo>
                    <a:pt x="2648403" y="58953"/>
                  </a:lnTo>
                  <a:lnTo>
                    <a:pt x="2685402" y="83513"/>
                  </a:lnTo>
                  <a:lnTo>
                    <a:pt x="2720210" y="111793"/>
                  </a:lnTo>
                  <a:lnTo>
                    <a:pt x="2752631" y="143564"/>
                  </a:lnTo>
                  <a:lnTo>
                    <a:pt x="2782469" y="178595"/>
                  </a:lnTo>
                  <a:lnTo>
                    <a:pt x="2809530" y="216657"/>
                  </a:lnTo>
                  <a:lnTo>
                    <a:pt x="2833617" y="257520"/>
                  </a:lnTo>
                  <a:lnTo>
                    <a:pt x="2854535" y="300953"/>
                  </a:lnTo>
                  <a:lnTo>
                    <a:pt x="2872089" y="346728"/>
                  </a:lnTo>
                  <a:lnTo>
                    <a:pt x="2886082" y="394613"/>
                  </a:lnTo>
                  <a:lnTo>
                    <a:pt x="2896319" y="444381"/>
                  </a:lnTo>
                  <a:lnTo>
                    <a:pt x="2902605" y="495799"/>
                  </a:lnTo>
                  <a:lnTo>
                    <a:pt x="2904744" y="548640"/>
                  </a:lnTo>
                  <a:lnTo>
                    <a:pt x="2902605" y="601480"/>
                  </a:lnTo>
                  <a:lnTo>
                    <a:pt x="2896319" y="652898"/>
                  </a:lnTo>
                  <a:lnTo>
                    <a:pt x="2886082" y="702666"/>
                  </a:lnTo>
                  <a:lnTo>
                    <a:pt x="2872089" y="750551"/>
                  </a:lnTo>
                  <a:lnTo>
                    <a:pt x="2854535" y="796326"/>
                  </a:lnTo>
                  <a:lnTo>
                    <a:pt x="2833617" y="839759"/>
                  </a:lnTo>
                  <a:lnTo>
                    <a:pt x="2809530" y="880622"/>
                  </a:lnTo>
                  <a:lnTo>
                    <a:pt x="2782469" y="918684"/>
                  </a:lnTo>
                  <a:lnTo>
                    <a:pt x="2752631" y="953715"/>
                  </a:lnTo>
                  <a:lnTo>
                    <a:pt x="2720210" y="985486"/>
                  </a:lnTo>
                  <a:lnTo>
                    <a:pt x="2685402" y="1013766"/>
                  </a:lnTo>
                  <a:lnTo>
                    <a:pt x="2648403" y="1038326"/>
                  </a:lnTo>
                  <a:lnTo>
                    <a:pt x="2609408" y="1058937"/>
                  </a:lnTo>
                  <a:lnTo>
                    <a:pt x="2568613" y="1075367"/>
                  </a:lnTo>
                  <a:lnTo>
                    <a:pt x="2526213" y="1087387"/>
                  </a:lnTo>
                  <a:lnTo>
                    <a:pt x="2482405" y="1094768"/>
                  </a:lnTo>
                  <a:lnTo>
                    <a:pt x="2437384" y="1097280"/>
                  </a:lnTo>
                  <a:lnTo>
                    <a:pt x="467309" y="1097280"/>
                  </a:lnTo>
                  <a:lnTo>
                    <a:pt x="422303" y="1094768"/>
                  </a:lnTo>
                  <a:lnTo>
                    <a:pt x="378509" y="1087387"/>
                  </a:lnTo>
                  <a:lnTo>
                    <a:pt x="336120" y="1075367"/>
                  </a:lnTo>
                  <a:lnTo>
                    <a:pt x="295334" y="1058937"/>
                  </a:lnTo>
                  <a:lnTo>
                    <a:pt x="256345" y="1038326"/>
                  </a:lnTo>
                  <a:lnTo>
                    <a:pt x="219350" y="1013766"/>
                  </a:lnTo>
                  <a:lnTo>
                    <a:pt x="184545" y="985486"/>
                  </a:lnTo>
                  <a:lnTo>
                    <a:pt x="152125" y="953715"/>
                  </a:lnTo>
                  <a:lnTo>
                    <a:pt x="122286" y="918684"/>
                  </a:lnTo>
                  <a:lnTo>
                    <a:pt x="95224" y="880622"/>
                  </a:lnTo>
                  <a:lnTo>
                    <a:pt x="71136" y="839759"/>
                  </a:lnTo>
                  <a:lnTo>
                    <a:pt x="50216" y="796326"/>
                  </a:lnTo>
                  <a:lnTo>
                    <a:pt x="32660" y="750551"/>
                  </a:lnTo>
                  <a:lnTo>
                    <a:pt x="18665" y="702666"/>
                  </a:lnTo>
                  <a:lnTo>
                    <a:pt x="8426" y="652898"/>
                  </a:lnTo>
                  <a:lnTo>
                    <a:pt x="2139" y="601480"/>
                  </a:lnTo>
                  <a:lnTo>
                    <a:pt x="0" y="548640"/>
                  </a:lnTo>
                  <a:lnTo>
                    <a:pt x="2139" y="495799"/>
                  </a:lnTo>
                  <a:lnTo>
                    <a:pt x="8426" y="444381"/>
                  </a:lnTo>
                  <a:lnTo>
                    <a:pt x="18665" y="394613"/>
                  </a:lnTo>
                  <a:lnTo>
                    <a:pt x="32660" y="346728"/>
                  </a:lnTo>
                  <a:lnTo>
                    <a:pt x="50216" y="300953"/>
                  </a:lnTo>
                  <a:lnTo>
                    <a:pt x="71136" y="257520"/>
                  </a:lnTo>
                  <a:lnTo>
                    <a:pt x="95224" y="216657"/>
                  </a:lnTo>
                  <a:lnTo>
                    <a:pt x="122286" y="178595"/>
                  </a:lnTo>
                  <a:lnTo>
                    <a:pt x="152125" y="143564"/>
                  </a:lnTo>
                  <a:lnTo>
                    <a:pt x="184545" y="111793"/>
                  </a:lnTo>
                  <a:lnTo>
                    <a:pt x="219350" y="83513"/>
                  </a:lnTo>
                  <a:lnTo>
                    <a:pt x="256345" y="58953"/>
                  </a:lnTo>
                  <a:lnTo>
                    <a:pt x="295334" y="38342"/>
                  </a:lnTo>
                  <a:lnTo>
                    <a:pt x="336120" y="21912"/>
                  </a:lnTo>
                  <a:lnTo>
                    <a:pt x="378509" y="9892"/>
                  </a:lnTo>
                  <a:lnTo>
                    <a:pt x="422303" y="2511"/>
                  </a:lnTo>
                  <a:lnTo>
                    <a:pt x="467309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07821" y="1656714"/>
            <a:ext cx="181610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Simple  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644896" y="1370075"/>
            <a:ext cx="3421379" cy="1615440"/>
            <a:chOff x="5644896" y="1370075"/>
            <a:chExt cx="3421379" cy="1615440"/>
          </a:xfrm>
        </p:grpSpPr>
        <p:sp>
          <p:nvSpPr>
            <p:cNvPr id="13" name="object 13"/>
            <p:cNvSpPr/>
            <p:nvPr/>
          </p:nvSpPr>
          <p:spPr>
            <a:xfrm>
              <a:off x="5644896" y="1370075"/>
              <a:ext cx="3421379" cy="16154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03976" y="1629155"/>
              <a:ext cx="2903220" cy="1097280"/>
            </a:xfrm>
            <a:custGeom>
              <a:avLst/>
              <a:gdLst/>
              <a:ahLst/>
              <a:cxnLst/>
              <a:rect l="l" t="t" r="r" b="b"/>
              <a:pathLst>
                <a:path w="2903220" h="1097280">
                  <a:moveTo>
                    <a:pt x="2436114" y="0"/>
                  </a:moveTo>
                  <a:lnTo>
                    <a:pt x="467106" y="0"/>
                  </a:lnTo>
                  <a:lnTo>
                    <a:pt x="422126" y="2511"/>
                  </a:lnTo>
                  <a:lnTo>
                    <a:pt x="378355" y="9892"/>
                  </a:lnTo>
                  <a:lnTo>
                    <a:pt x="335988" y="21912"/>
                  </a:lnTo>
                  <a:lnTo>
                    <a:pt x="295222" y="38342"/>
                  </a:lnTo>
                  <a:lnTo>
                    <a:pt x="256251" y="58953"/>
                  </a:lnTo>
                  <a:lnTo>
                    <a:pt x="219272" y="83513"/>
                  </a:lnTo>
                  <a:lnTo>
                    <a:pt x="184482" y="111793"/>
                  </a:lnTo>
                  <a:lnTo>
                    <a:pt x="152075" y="143564"/>
                  </a:lnTo>
                  <a:lnTo>
                    <a:pt x="122247" y="178595"/>
                  </a:lnTo>
                  <a:lnTo>
                    <a:pt x="95195" y="216657"/>
                  </a:lnTo>
                  <a:lnTo>
                    <a:pt x="71114" y="257520"/>
                  </a:lnTo>
                  <a:lnTo>
                    <a:pt x="50201" y="300953"/>
                  </a:lnTo>
                  <a:lnTo>
                    <a:pt x="32651" y="346728"/>
                  </a:lnTo>
                  <a:lnTo>
                    <a:pt x="18660" y="394613"/>
                  </a:lnTo>
                  <a:lnTo>
                    <a:pt x="8424" y="444381"/>
                  </a:lnTo>
                  <a:lnTo>
                    <a:pt x="2138" y="495799"/>
                  </a:lnTo>
                  <a:lnTo>
                    <a:pt x="0" y="548640"/>
                  </a:lnTo>
                  <a:lnTo>
                    <a:pt x="2138" y="601480"/>
                  </a:lnTo>
                  <a:lnTo>
                    <a:pt x="8424" y="652898"/>
                  </a:lnTo>
                  <a:lnTo>
                    <a:pt x="18660" y="702666"/>
                  </a:lnTo>
                  <a:lnTo>
                    <a:pt x="32651" y="750551"/>
                  </a:lnTo>
                  <a:lnTo>
                    <a:pt x="50201" y="796326"/>
                  </a:lnTo>
                  <a:lnTo>
                    <a:pt x="71114" y="839759"/>
                  </a:lnTo>
                  <a:lnTo>
                    <a:pt x="95195" y="880622"/>
                  </a:lnTo>
                  <a:lnTo>
                    <a:pt x="122247" y="918684"/>
                  </a:lnTo>
                  <a:lnTo>
                    <a:pt x="152075" y="953715"/>
                  </a:lnTo>
                  <a:lnTo>
                    <a:pt x="184482" y="985486"/>
                  </a:lnTo>
                  <a:lnTo>
                    <a:pt x="219272" y="1013766"/>
                  </a:lnTo>
                  <a:lnTo>
                    <a:pt x="256251" y="1038326"/>
                  </a:lnTo>
                  <a:lnTo>
                    <a:pt x="295222" y="1058937"/>
                  </a:lnTo>
                  <a:lnTo>
                    <a:pt x="335988" y="1075367"/>
                  </a:lnTo>
                  <a:lnTo>
                    <a:pt x="378355" y="1087387"/>
                  </a:lnTo>
                  <a:lnTo>
                    <a:pt x="422126" y="1094768"/>
                  </a:lnTo>
                  <a:lnTo>
                    <a:pt x="467106" y="1097280"/>
                  </a:lnTo>
                  <a:lnTo>
                    <a:pt x="2436114" y="1097280"/>
                  </a:lnTo>
                  <a:lnTo>
                    <a:pt x="2481093" y="1094768"/>
                  </a:lnTo>
                  <a:lnTo>
                    <a:pt x="2524864" y="1087387"/>
                  </a:lnTo>
                  <a:lnTo>
                    <a:pt x="2567231" y="1075367"/>
                  </a:lnTo>
                  <a:lnTo>
                    <a:pt x="2607997" y="1058937"/>
                  </a:lnTo>
                  <a:lnTo>
                    <a:pt x="2646968" y="1038326"/>
                  </a:lnTo>
                  <a:lnTo>
                    <a:pt x="2683947" y="1013766"/>
                  </a:lnTo>
                  <a:lnTo>
                    <a:pt x="2718737" y="985486"/>
                  </a:lnTo>
                  <a:lnTo>
                    <a:pt x="2751144" y="953715"/>
                  </a:lnTo>
                  <a:lnTo>
                    <a:pt x="2780972" y="918684"/>
                  </a:lnTo>
                  <a:lnTo>
                    <a:pt x="2808024" y="880622"/>
                  </a:lnTo>
                  <a:lnTo>
                    <a:pt x="2832105" y="839759"/>
                  </a:lnTo>
                  <a:lnTo>
                    <a:pt x="2853018" y="796326"/>
                  </a:lnTo>
                  <a:lnTo>
                    <a:pt x="2870568" y="750551"/>
                  </a:lnTo>
                  <a:lnTo>
                    <a:pt x="2884559" y="702666"/>
                  </a:lnTo>
                  <a:lnTo>
                    <a:pt x="2894795" y="652898"/>
                  </a:lnTo>
                  <a:lnTo>
                    <a:pt x="2901081" y="601480"/>
                  </a:lnTo>
                  <a:lnTo>
                    <a:pt x="2903220" y="548640"/>
                  </a:lnTo>
                  <a:lnTo>
                    <a:pt x="2901081" y="495799"/>
                  </a:lnTo>
                  <a:lnTo>
                    <a:pt x="2894795" y="444381"/>
                  </a:lnTo>
                  <a:lnTo>
                    <a:pt x="2884559" y="394613"/>
                  </a:lnTo>
                  <a:lnTo>
                    <a:pt x="2870568" y="346728"/>
                  </a:lnTo>
                  <a:lnTo>
                    <a:pt x="2853018" y="300953"/>
                  </a:lnTo>
                  <a:lnTo>
                    <a:pt x="2832105" y="257520"/>
                  </a:lnTo>
                  <a:lnTo>
                    <a:pt x="2808024" y="216657"/>
                  </a:lnTo>
                  <a:lnTo>
                    <a:pt x="2780972" y="178595"/>
                  </a:lnTo>
                  <a:lnTo>
                    <a:pt x="2751144" y="143564"/>
                  </a:lnTo>
                  <a:lnTo>
                    <a:pt x="2718737" y="111793"/>
                  </a:lnTo>
                  <a:lnTo>
                    <a:pt x="2683947" y="83513"/>
                  </a:lnTo>
                  <a:lnTo>
                    <a:pt x="2646968" y="58953"/>
                  </a:lnTo>
                  <a:lnTo>
                    <a:pt x="2607997" y="38342"/>
                  </a:lnTo>
                  <a:lnTo>
                    <a:pt x="2567231" y="21912"/>
                  </a:lnTo>
                  <a:lnTo>
                    <a:pt x="2524864" y="9892"/>
                  </a:lnTo>
                  <a:lnTo>
                    <a:pt x="2481093" y="2511"/>
                  </a:lnTo>
                  <a:lnTo>
                    <a:pt x="24361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03976" y="1629155"/>
              <a:ext cx="2903220" cy="1097280"/>
            </a:xfrm>
            <a:custGeom>
              <a:avLst/>
              <a:gdLst/>
              <a:ahLst/>
              <a:cxnLst/>
              <a:rect l="l" t="t" r="r" b="b"/>
              <a:pathLst>
                <a:path w="2903220" h="1097280">
                  <a:moveTo>
                    <a:pt x="467106" y="0"/>
                  </a:moveTo>
                  <a:lnTo>
                    <a:pt x="2436114" y="0"/>
                  </a:lnTo>
                  <a:lnTo>
                    <a:pt x="2481093" y="2511"/>
                  </a:lnTo>
                  <a:lnTo>
                    <a:pt x="2524864" y="9892"/>
                  </a:lnTo>
                  <a:lnTo>
                    <a:pt x="2567231" y="21912"/>
                  </a:lnTo>
                  <a:lnTo>
                    <a:pt x="2607997" y="38342"/>
                  </a:lnTo>
                  <a:lnTo>
                    <a:pt x="2646968" y="58953"/>
                  </a:lnTo>
                  <a:lnTo>
                    <a:pt x="2683947" y="83513"/>
                  </a:lnTo>
                  <a:lnTo>
                    <a:pt x="2718737" y="111793"/>
                  </a:lnTo>
                  <a:lnTo>
                    <a:pt x="2751144" y="143564"/>
                  </a:lnTo>
                  <a:lnTo>
                    <a:pt x="2780972" y="178595"/>
                  </a:lnTo>
                  <a:lnTo>
                    <a:pt x="2808024" y="216657"/>
                  </a:lnTo>
                  <a:lnTo>
                    <a:pt x="2832105" y="257520"/>
                  </a:lnTo>
                  <a:lnTo>
                    <a:pt x="2853018" y="300953"/>
                  </a:lnTo>
                  <a:lnTo>
                    <a:pt x="2870568" y="346728"/>
                  </a:lnTo>
                  <a:lnTo>
                    <a:pt x="2884559" y="394613"/>
                  </a:lnTo>
                  <a:lnTo>
                    <a:pt x="2894795" y="444381"/>
                  </a:lnTo>
                  <a:lnTo>
                    <a:pt x="2901081" y="495799"/>
                  </a:lnTo>
                  <a:lnTo>
                    <a:pt x="2903220" y="548640"/>
                  </a:lnTo>
                  <a:lnTo>
                    <a:pt x="2901081" y="601480"/>
                  </a:lnTo>
                  <a:lnTo>
                    <a:pt x="2894795" y="652898"/>
                  </a:lnTo>
                  <a:lnTo>
                    <a:pt x="2884559" y="702666"/>
                  </a:lnTo>
                  <a:lnTo>
                    <a:pt x="2870568" y="750551"/>
                  </a:lnTo>
                  <a:lnTo>
                    <a:pt x="2853018" y="796326"/>
                  </a:lnTo>
                  <a:lnTo>
                    <a:pt x="2832105" y="839759"/>
                  </a:lnTo>
                  <a:lnTo>
                    <a:pt x="2808024" y="880622"/>
                  </a:lnTo>
                  <a:lnTo>
                    <a:pt x="2780972" y="918684"/>
                  </a:lnTo>
                  <a:lnTo>
                    <a:pt x="2751144" y="953715"/>
                  </a:lnTo>
                  <a:lnTo>
                    <a:pt x="2718737" y="985486"/>
                  </a:lnTo>
                  <a:lnTo>
                    <a:pt x="2683947" y="1013766"/>
                  </a:lnTo>
                  <a:lnTo>
                    <a:pt x="2646968" y="1038326"/>
                  </a:lnTo>
                  <a:lnTo>
                    <a:pt x="2607997" y="1058937"/>
                  </a:lnTo>
                  <a:lnTo>
                    <a:pt x="2567231" y="1075367"/>
                  </a:lnTo>
                  <a:lnTo>
                    <a:pt x="2524864" y="1087387"/>
                  </a:lnTo>
                  <a:lnTo>
                    <a:pt x="2481093" y="1094768"/>
                  </a:lnTo>
                  <a:lnTo>
                    <a:pt x="2436114" y="1097280"/>
                  </a:lnTo>
                  <a:lnTo>
                    <a:pt x="467106" y="1097280"/>
                  </a:lnTo>
                  <a:lnTo>
                    <a:pt x="422126" y="1094768"/>
                  </a:lnTo>
                  <a:lnTo>
                    <a:pt x="378355" y="1087387"/>
                  </a:lnTo>
                  <a:lnTo>
                    <a:pt x="335988" y="1075367"/>
                  </a:lnTo>
                  <a:lnTo>
                    <a:pt x="295222" y="1058937"/>
                  </a:lnTo>
                  <a:lnTo>
                    <a:pt x="256251" y="1038326"/>
                  </a:lnTo>
                  <a:lnTo>
                    <a:pt x="219272" y="1013766"/>
                  </a:lnTo>
                  <a:lnTo>
                    <a:pt x="184482" y="985486"/>
                  </a:lnTo>
                  <a:lnTo>
                    <a:pt x="152075" y="953715"/>
                  </a:lnTo>
                  <a:lnTo>
                    <a:pt x="122247" y="918684"/>
                  </a:lnTo>
                  <a:lnTo>
                    <a:pt x="95195" y="880622"/>
                  </a:lnTo>
                  <a:lnTo>
                    <a:pt x="71114" y="839759"/>
                  </a:lnTo>
                  <a:lnTo>
                    <a:pt x="50201" y="796326"/>
                  </a:lnTo>
                  <a:lnTo>
                    <a:pt x="32651" y="750551"/>
                  </a:lnTo>
                  <a:lnTo>
                    <a:pt x="18660" y="702666"/>
                  </a:lnTo>
                  <a:lnTo>
                    <a:pt x="8424" y="652898"/>
                  </a:lnTo>
                  <a:lnTo>
                    <a:pt x="2138" y="601480"/>
                  </a:lnTo>
                  <a:lnTo>
                    <a:pt x="0" y="548640"/>
                  </a:lnTo>
                  <a:lnTo>
                    <a:pt x="2138" y="495799"/>
                  </a:lnTo>
                  <a:lnTo>
                    <a:pt x="8424" y="444381"/>
                  </a:lnTo>
                  <a:lnTo>
                    <a:pt x="18660" y="394613"/>
                  </a:lnTo>
                  <a:lnTo>
                    <a:pt x="32651" y="346728"/>
                  </a:lnTo>
                  <a:lnTo>
                    <a:pt x="50201" y="300953"/>
                  </a:lnTo>
                  <a:lnTo>
                    <a:pt x="71114" y="257520"/>
                  </a:lnTo>
                  <a:lnTo>
                    <a:pt x="95195" y="216657"/>
                  </a:lnTo>
                  <a:lnTo>
                    <a:pt x="122247" y="178595"/>
                  </a:lnTo>
                  <a:lnTo>
                    <a:pt x="152075" y="143564"/>
                  </a:lnTo>
                  <a:lnTo>
                    <a:pt x="184482" y="111793"/>
                  </a:lnTo>
                  <a:lnTo>
                    <a:pt x="219272" y="83513"/>
                  </a:lnTo>
                  <a:lnTo>
                    <a:pt x="256251" y="58953"/>
                  </a:lnTo>
                  <a:lnTo>
                    <a:pt x="295222" y="38342"/>
                  </a:lnTo>
                  <a:lnTo>
                    <a:pt x="335988" y="21912"/>
                  </a:lnTo>
                  <a:lnTo>
                    <a:pt x="378355" y="9892"/>
                  </a:lnTo>
                  <a:lnTo>
                    <a:pt x="422126" y="2511"/>
                  </a:lnTo>
                  <a:lnTo>
                    <a:pt x="467106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406134" y="1656714"/>
            <a:ext cx="190309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244" marR="5080" indent="-431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4080"/>
                </a:solidFill>
                <a:latin typeface="Comic Sans MS"/>
                <a:cs typeface="Comic Sans MS"/>
              </a:rPr>
              <a:t>Co</a:t>
            </a:r>
            <a:r>
              <a:rPr sz="3200" b="1" spc="-15" dirty="0">
                <a:solidFill>
                  <a:srgbClr val="004080"/>
                </a:solidFill>
                <a:latin typeface="Comic Sans MS"/>
                <a:cs typeface="Comic Sans MS"/>
              </a:rPr>
              <a:t>m</a:t>
            </a:r>
            <a:r>
              <a:rPr sz="3200" b="1" dirty="0">
                <a:solidFill>
                  <a:srgbClr val="004080"/>
                </a:solidFill>
                <a:latin typeface="Comic Sans MS"/>
                <a:cs typeface="Comic Sans MS"/>
              </a:rPr>
              <a:t>pound  </a:t>
            </a: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-6350" y="2810001"/>
            <a:ext cx="4546600" cy="2491740"/>
            <a:chOff x="-6350" y="2810001"/>
            <a:chExt cx="4546600" cy="2491740"/>
          </a:xfrm>
        </p:grpSpPr>
        <p:sp>
          <p:nvSpPr>
            <p:cNvPr id="18" name="object 18"/>
            <p:cNvSpPr/>
            <p:nvPr/>
          </p:nvSpPr>
          <p:spPr>
            <a:xfrm>
              <a:off x="0" y="2816351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3903091" y="422656"/>
                  </a:moveTo>
                  <a:lnTo>
                    <a:pt x="0" y="422656"/>
                  </a:lnTo>
                  <a:lnTo>
                    <a:pt x="0" y="2390013"/>
                  </a:lnTo>
                  <a:lnTo>
                    <a:pt x="127267" y="2409786"/>
                  </a:lnTo>
                  <a:lnTo>
                    <a:pt x="249008" y="2426841"/>
                  </a:lnTo>
                  <a:lnTo>
                    <a:pt x="365480" y="2441284"/>
                  </a:lnTo>
                  <a:lnTo>
                    <a:pt x="476940" y="2453219"/>
                  </a:lnTo>
                  <a:lnTo>
                    <a:pt x="583646" y="2462750"/>
                  </a:lnTo>
                  <a:lnTo>
                    <a:pt x="685853" y="2469982"/>
                  </a:lnTo>
                  <a:lnTo>
                    <a:pt x="783820" y="2475018"/>
                  </a:lnTo>
                  <a:lnTo>
                    <a:pt x="831293" y="2476746"/>
                  </a:lnTo>
                  <a:lnTo>
                    <a:pt x="877802" y="2477965"/>
                  </a:lnTo>
                  <a:lnTo>
                    <a:pt x="923380" y="2478687"/>
                  </a:lnTo>
                  <a:lnTo>
                    <a:pt x="968058" y="2478926"/>
                  </a:lnTo>
                  <a:lnTo>
                    <a:pt x="1011868" y="2478694"/>
                  </a:lnTo>
                  <a:lnTo>
                    <a:pt x="1054843" y="2478005"/>
                  </a:lnTo>
                  <a:lnTo>
                    <a:pt x="1097015" y="2476872"/>
                  </a:lnTo>
                  <a:lnTo>
                    <a:pt x="1138416" y="2475308"/>
                  </a:lnTo>
                  <a:lnTo>
                    <a:pt x="1179077" y="2473326"/>
                  </a:lnTo>
                  <a:lnTo>
                    <a:pt x="1219032" y="2470938"/>
                  </a:lnTo>
                  <a:lnTo>
                    <a:pt x="1258312" y="2468159"/>
                  </a:lnTo>
                  <a:lnTo>
                    <a:pt x="1296950" y="2465001"/>
                  </a:lnTo>
                  <a:lnTo>
                    <a:pt x="1334977" y="2461477"/>
                  </a:lnTo>
                  <a:lnTo>
                    <a:pt x="1409328" y="2453385"/>
                  </a:lnTo>
                  <a:lnTo>
                    <a:pt x="1481622" y="2443985"/>
                  </a:lnTo>
                  <a:lnTo>
                    <a:pt x="1552117" y="2433384"/>
                  </a:lnTo>
                  <a:lnTo>
                    <a:pt x="1621069" y="2421685"/>
                  </a:lnTo>
                  <a:lnTo>
                    <a:pt x="1688736" y="2408994"/>
                  </a:lnTo>
                  <a:lnTo>
                    <a:pt x="1755374" y="2395414"/>
                  </a:lnTo>
                  <a:lnTo>
                    <a:pt x="1853965" y="2373607"/>
                  </a:lnTo>
                  <a:lnTo>
                    <a:pt x="2386274" y="2242075"/>
                  </a:lnTo>
                  <a:lnTo>
                    <a:pt x="2494012" y="2217289"/>
                  </a:lnTo>
                  <a:lnTo>
                    <a:pt x="2606375" y="2193325"/>
                  </a:lnTo>
                  <a:lnTo>
                    <a:pt x="2684281" y="2177980"/>
                  </a:lnTo>
                  <a:lnTo>
                    <a:pt x="2764886" y="2163263"/>
                  </a:lnTo>
                  <a:lnTo>
                    <a:pt x="2848445" y="2149276"/>
                  </a:lnTo>
                  <a:lnTo>
                    <a:pt x="2935215" y="2136126"/>
                  </a:lnTo>
                  <a:lnTo>
                    <a:pt x="3025455" y="2123917"/>
                  </a:lnTo>
                  <a:lnTo>
                    <a:pt x="3119421" y="2112752"/>
                  </a:lnTo>
                  <a:lnTo>
                    <a:pt x="3217369" y="2102737"/>
                  </a:lnTo>
                  <a:lnTo>
                    <a:pt x="3319557" y="2093976"/>
                  </a:lnTo>
                  <a:lnTo>
                    <a:pt x="3426242" y="2086574"/>
                  </a:lnTo>
                  <a:lnTo>
                    <a:pt x="3537681" y="2080634"/>
                  </a:lnTo>
                  <a:lnTo>
                    <a:pt x="3654131" y="2076262"/>
                  </a:lnTo>
                  <a:lnTo>
                    <a:pt x="3775848" y="2073563"/>
                  </a:lnTo>
                  <a:lnTo>
                    <a:pt x="3903091" y="2072640"/>
                  </a:lnTo>
                  <a:lnTo>
                    <a:pt x="3903091" y="422656"/>
                  </a:lnTo>
                  <a:close/>
                </a:path>
                <a:path w="4533900" h="2479040">
                  <a:moveTo>
                    <a:pt x="4198112" y="208787"/>
                  </a:moveTo>
                  <a:lnTo>
                    <a:pt x="321576" y="208787"/>
                  </a:lnTo>
                  <a:lnTo>
                    <a:pt x="321576" y="422656"/>
                  </a:lnTo>
                  <a:lnTo>
                    <a:pt x="3903091" y="422656"/>
                  </a:lnTo>
                  <a:lnTo>
                    <a:pt x="3903091" y="1880616"/>
                  </a:lnTo>
                  <a:lnTo>
                    <a:pt x="3928453" y="1878810"/>
                  </a:lnTo>
                  <a:lnTo>
                    <a:pt x="3995308" y="1874837"/>
                  </a:lnTo>
                  <a:lnTo>
                    <a:pt x="4089810" y="1870864"/>
                  </a:lnTo>
                  <a:lnTo>
                    <a:pt x="4198112" y="1869059"/>
                  </a:lnTo>
                  <a:lnTo>
                    <a:pt x="4198112" y="208787"/>
                  </a:lnTo>
                  <a:close/>
                </a:path>
                <a:path w="4533900" h="2479040">
                  <a:moveTo>
                    <a:pt x="4533900" y="0"/>
                  </a:moveTo>
                  <a:lnTo>
                    <a:pt x="623836" y="0"/>
                  </a:lnTo>
                  <a:lnTo>
                    <a:pt x="623836" y="208787"/>
                  </a:lnTo>
                  <a:lnTo>
                    <a:pt x="4198112" y="208787"/>
                  </a:lnTo>
                  <a:lnTo>
                    <a:pt x="4198112" y="1663827"/>
                  </a:lnTo>
                  <a:lnTo>
                    <a:pt x="4303045" y="1659509"/>
                  </a:lnTo>
                  <a:lnTo>
                    <a:pt x="4410602" y="1656540"/>
                  </a:lnTo>
                  <a:lnTo>
                    <a:pt x="4533900" y="1655191"/>
                  </a:lnTo>
                  <a:lnTo>
                    <a:pt x="4533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816351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0" y="422656"/>
                  </a:moveTo>
                  <a:lnTo>
                    <a:pt x="3903091" y="422656"/>
                  </a:lnTo>
                  <a:lnTo>
                    <a:pt x="3903091" y="2072640"/>
                  </a:lnTo>
                  <a:lnTo>
                    <a:pt x="3838763" y="2072872"/>
                  </a:lnTo>
                  <a:lnTo>
                    <a:pt x="3775848" y="2073563"/>
                  </a:lnTo>
                  <a:lnTo>
                    <a:pt x="3714315" y="2074697"/>
                  </a:lnTo>
                  <a:lnTo>
                    <a:pt x="3654131" y="2076262"/>
                  </a:lnTo>
                  <a:lnTo>
                    <a:pt x="3595264" y="2078246"/>
                  </a:lnTo>
                  <a:lnTo>
                    <a:pt x="3537681" y="2080634"/>
                  </a:lnTo>
                  <a:lnTo>
                    <a:pt x="3481351" y="2083414"/>
                  </a:lnTo>
                  <a:lnTo>
                    <a:pt x="3426242" y="2086574"/>
                  </a:lnTo>
                  <a:lnTo>
                    <a:pt x="3372322" y="2090098"/>
                  </a:lnTo>
                  <a:lnTo>
                    <a:pt x="3319557" y="2093976"/>
                  </a:lnTo>
                  <a:lnTo>
                    <a:pt x="3267917" y="2098193"/>
                  </a:lnTo>
                  <a:lnTo>
                    <a:pt x="3217369" y="2102737"/>
                  </a:lnTo>
                  <a:lnTo>
                    <a:pt x="3167881" y="2107594"/>
                  </a:lnTo>
                  <a:lnTo>
                    <a:pt x="3119421" y="2112752"/>
                  </a:lnTo>
                  <a:lnTo>
                    <a:pt x="3071956" y="2118197"/>
                  </a:lnTo>
                  <a:lnTo>
                    <a:pt x="3025455" y="2123917"/>
                  </a:lnTo>
                  <a:lnTo>
                    <a:pt x="2979886" y="2129897"/>
                  </a:lnTo>
                  <a:lnTo>
                    <a:pt x="2935215" y="2136126"/>
                  </a:lnTo>
                  <a:lnTo>
                    <a:pt x="2891412" y="2142590"/>
                  </a:lnTo>
                  <a:lnTo>
                    <a:pt x="2848445" y="2149276"/>
                  </a:lnTo>
                  <a:lnTo>
                    <a:pt x="2806280" y="2156172"/>
                  </a:lnTo>
                  <a:lnTo>
                    <a:pt x="2764886" y="2163263"/>
                  </a:lnTo>
                  <a:lnTo>
                    <a:pt x="2724230" y="2170536"/>
                  </a:lnTo>
                  <a:lnTo>
                    <a:pt x="2684281" y="2177980"/>
                  </a:lnTo>
                  <a:lnTo>
                    <a:pt x="2645007" y="2185581"/>
                  </a:lnTo>
                  <a:lnTo>
                    <a:pt x="2606375" y="2193325"/>
                  </a:lnTo>
                  <a:lnTo>
                    <a:pt x="2568353" y="2201200"/>
                  </a:lnTo>
                  <a:lnTo>
                    <a:pt x="2530910" y="2209192"/>
                  </a:lnTo>
                  <a:lnTo>
                    <a:pt x="2457628" y="2225477"/>
                  </a:lnTo>
                  <a:lnTo>
                    <a:pt x="2386274" y="2242075"/>
                  </a:lnTo>
                  <a:lnTo>
                    <a:pt x="2316589" y="2258883"/>
                  </a:lnTo>
                  <a:lnTo>
                    <a:pt x="2248317" y="2275795"/>
                  </a:lnTo>
                  <a:lnTo>
                    <a:pt x="2181201" y="2292707"/>
                  </a:lnTo>
                  <a:lnTo>
                    <a:pt x="2114984" y="2309514"/>
                  </a:lnTo>
                  <a:lnTo>
                    <a:pt x="2082132" y="2317846"/>
                  </a:lnTo>
                  <a:lnTo>
                    <a:pt x="2016782" y="2334300"/>
                  </a:lnTo>
                  <a:lnTo>
                    <a:pt x="1951688" y="2350389"/>
                  </a:lnTo>
                  <a:lnTo>
                    <a:pt x="1886593" y="2366007"/>
                  </a:lnTo>
                  <a:lnTo>
                    <a:pt x="1821241" y="2381050"/>
                  </a:lnTo>
                  <a:lnTo>
                    <a:pt x="1755374" y="2395414"/>
                  </a:lnTo>
                  <a:lnTo>
                    <a:pt x="1688736" y="2408994"/>
                  </a:lnTo>
                  <a:lnTo>
                    <a:pt x="1621069" y="2421685"/>
                  </a:lnTo>
                  <a:lnTo>
                    <a:pt x="1552117" y="2433384"/>
                  </a:lnTo>
                  <a:lnTo>
                    <a:pt x="1481622" y="2443985"/>
                  </a:lnTo>
                  <a:lnTo>
                    <a:pt x="1409328" y="2453385"/>
                  </a:lnTo>
                  <a:lnTo>
                    <a:pt x="1334977" y="2461477"/>
                  </a:lnTo>
                  <a:lnTo>
                    <a:pt x="1296950" y="2465001"/>
                  </a:lnTo>
                  <a:lnTo>
                    <a:pt x="1258312" y="2468159"/>
                  </a:lnTo>
                  <a:lnTo>
                    <a:pt x="1219032" y="2470938"/>
                  </a:lnTo>
                  <a:lnTo>
                    <a:pt x="1179077" y="2473326"/>
                  </a:lnTo>
                  <a:lnTo>
                    <a:pt x="1138416" y="2475308"/>
                  </a:lnTo>
                  <a:lnTo>
                    <a:pt x="1097015" y="2476872"/>
                  </a:lnTo>
                  <a:lnTo>
                    <a:pt x="1054843" y="2478005"/>
                  </a:lnTo>
                  <a:lnTo>
                    <a:pt x="1011868" y="2478694"/>
                  </a:lnTo>
                  <a:lnTo>
                    <a:pt x="968058" y="2478926"/>
                  </a:lnTo>
                  <a:lnTo>
                    <a:pt x="923380" y="2478687"/>
                  </a:lnTo>
                  <a:lnTo>
                    <a:pt x="877802" y="2477965"/>
                  </a:lnTo>
                  <a:lnTo>
                    <a:pt x="831293" y="2476746"/>
                  </a:lnTo>
                  <a:lnTo>
                    <a:pt x="783820" y="2475018"/>
                  </a:lnTo>
                  <a:lnTo>
                    <a:pt x="735350" y="2472768"/>
                  </a:lnTo>
                  <a:lnTo>
                    <a:pt x="685853" y="2469982"/>
                  </a:lnTo>
                  <a:lnTo>
                    <a:pt x="635296" y="2466647"/>
                  </a:lnTo>
                  <a:lnTo>
                    <a:pt x="583646" y="2462750"/>
                  </a:lnTo>
                  <a:lnTo>
                    <a:pt x="530871" y="2458279"/>
                  </a:lnTo>
                  <a:lnTo>
                    <a:pt x="476940" y="2453219"/>
                  </a:lnTo>
                  <a:lnTo>
                    <a:pt x="421821" y="2447559"/>
                  </a:lnTo>
                  <a:lnTo>
                    <a:pt x="365480" y="2441284"/>
                  </a:lnTo>
                  <a:lnTo>
                    <a:pt x="307886" y="2434383"/>
                  </a:lnTo>
                  <a:lnTo>
                    <a:pt x="249008" y="2426841"/>
                  </a:lnTo>
                  <a:lnTo>
                    <a:pt x="188812" y="2418647"/>
                  </a:lnTo>
                  <a:lnTo>
                    <a:pt x="127267" y="2409786"/>
                  </a:lnTo>
                  <a:lnTo>
                    <a:pt x="64340" y="2400245"/>
                  </a:lnTo>
                  <a:lnTo>
                    <a:pt x="0" y="2390013"/>
                  </a:lnTo>
                  <a:lnTo>
                    <a:pt x="0" y="422656"/>
                  </a:lnTo>
                  <a:close/>
                </a:path>
                <a:path w="4533900" h="2479040">
                  <a:moveTo>
                    <a:pt x="321576" y="422656"/>
                  </a:moveTo>
                  <a:lnTo>
                    <a:pt x="321576" y="208787"/>
                  </a:lnTo>
                  <a:lnTo>
                    <a:pt x="4198112" y="208787"/>
                  </a:lnTo>
                  <a:lnTo>
                    <a:pt x="4198112" y="1869059"/>
                  </a:lnTo>
                  <a:lnTo>
                    <a:pt x="4089810" y="1870864"/>
                  </a:lnTo>
                  <a:lnTo>
                    <a:pt x="3995308" y="1874837"/>
                  </a:lnTo>
                  <a:lnTo>
                    <a:pt x="3928453" y="1878810"/>
                  </a:lnTo>
                  <a:lnTo>
                    <a:pt x="3903091" y="1880616"/>
                  </a:lnTo>
                </a:path>
                <a:path w="4533900" h="2479040">
                  <a:moveTo>
                    <a:pt x="623836" y="208787"/>
                  </a:moveTo>
                  <a:lnTo>
                    <a:pt x="623836" y="0"/>
                  </a:lnTo>
                  <a:lnTo>
                    <a:pt x="4533900" y="0"/>
                  </a:lnTo>
                  <a:lnTo>
                    <a:pt x="4533900" y="1655191"/>
                  </a:lnTo>
                  <a:lnTo>
                    <a:pt x="4410602" y="1656540"/>
                  </a:lnTo>
                  <a:lnTo>
                    <a:pt x="4303045" y="1659509"/>
                  </a:lnTo>
                  <a:lnTo>
                    <a:pt x="4226968" y="1662477"/>
                  </a:lnTo>
                  <a:lnTo>
                    <a:pt x="4198112" y="1663827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8739" y="3435858"/>
            <a:ext cx="374142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only one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in-  dependable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clause.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Having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  subject and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verb which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can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express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complete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thought.</a:t>
            </a:r>
            <a:r>
              <a:rPr sz="2000" b="1" spc="-15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No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39" y="4654753"/>
            <a:ext cx="25920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in-dependable</a:t>
            </a:r>
            <a:r>
              <a:rPr sz="20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57302" y="5294121"/>
            <a:ext cx="4289425" cy="1452880"/>
            <a:chOff x="257302" y="5294121"/>
            <a:chExt cx="4289425" cy="1452880"/>
          </a:xfrm>
        </p:grpSpPr>
        <p:sp>
          <p:nvSpPr>
            <p:cNvPr id="23" name="object 23"/>
            <p:cNvSpPr/>
            <p:nvPr/>
          </p:nvSpPr>
          <p:spPr>
            <a:xfrm>
              <a:off x="263652" y="5300471"/>
              <a:ext cx="4276725" cy="1440180"/>
            </a:xfrm>
            <a:custGeom>
              <a:avLst/>
              <a:gdLst/>
              <a:ahLst/>
              <a:cxnLst/>
              <a:rect l="l" t="t" r="r" b="b"/>
              <a:pathLst>
                <a:path w="4276725" h="1440179">
                  <a:moveTo>
                    <a:pt x="4276344" y="0"/>
                  </a:moveTo>
                  <a:lnTo>
                    <a:pt x="0" y="0"/>
                  </a:lnTo>
                  <a:lnTo>
                    <a:pt x="0" y="1440180"/>
                  </a:lnTo>
                  <a:lnTo>
                    <a:pt x="4276344" y="1440180"/>
                  </a:lnTo>
                  <a:lnTo>
                    <a:pt x="42763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3652" y="5300471"/>
              <a:ext cx="4276725" cy="1440180"/>
            </a:xfrm>
            <a:custGeom>
              <a:avLst/>
              <a:gdLst/>
              <a:ahLst/>
              <a:cxnLst/>
              <a:rect l="l" t="t" r="r" b="b"/>
              <a:pathLst>
                <a:path w="4276725" h="1440179">
                  <a:moveTo>
                    <a:pt x="0" y="1440180"/>
                  </a:moveTo>
                  <a:lnTo>
                    <a:pt x="4276344" y="1440180"/>
                  </a:lnTo>
                  <a:lnTo>
                    <a:pt x="4276344" y="0"/>
                  </a:lnTo>
                  <a:lnTo>
                    <a:pt x="0" y="0"/>
                  </a:lnTo>
                  <a:lnTo>
                    <a:pt x="0" y="144018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9747" y="5386527"/>
            <a:ext cx="426466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28625" algn="l"/>
                <a:tab pos="429259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He</a:t>
            </a:r>
            <a:r>
              <a:rPr sz="2000" b="1" spc="-1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laughed.</a:t>
            </a:r>
            <a:endParaRPr sz="2000">
              <a:latin typeface="Comic Sans MS"/>
              <a:cs typeface="Comic Sans MS"/>
            </a:endParaRPr>
          </a:p>
          <a:p>
            <a:pPr marL="428625" indent="-343535">
              <a:lnSpc>
                <a:spcPct val="100000"/>
              </a:lnSpc>
              <a:buFont typeface="Arial"/>
              <a:buChar char="•"/>
              <a:tabLst>
                <a:tab pos="428625" algn="l"/>
                <a:tab pos="429259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He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</a:t>
            </a:r>
            <a:r>
              <a:rPr sz="2000" b="1" spc="-2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sleeping.</a:t>
            </a:r>
            <a:endParaRPr sz="2000">
              <a:latin typeface="Comic Sans MS"/>
              <a:cs typeface="Comic Sans MS"/>
            </a:endParaRPr>
          </a:p>
          <a:p>
            <a:pPr marL="428625" indent="-343535">
              <a:lnSpc>
                <a:spcPct val="100000"/>
              </a:lnSpc>
              <a:buFont typeface="Arial"/>
              <a:buChar char="•"/>
              <a:tabLst>
                <a:tab pos="428625" algn="l"/>
                <a:tab pos="429259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I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brought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000" b="1" spc="-5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book</a:t>
            </a:r>
            <a:endParaRPr sz="2000">
              <a:latin typeface="Comic Sans MS"/>
              <a:cs typeface="Comic Sans MS"/>
            </a:endParaRPr>
          </a:p>
          <a:p>
            <a:pPr marL="428625" indent="-343535">
              <a:lnSpc>
                <a:spcPct val="100000"/>
              </a:lnSpc>
              <a:buFont typeface="Arial"/>
              <a:buChar char="•"/>
              <a:tabLst>
                <a:tab pos="428625" algn="l"/>
                <a:tab pos="429259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She drank</a:t>
            </a:r>
            <a:r>
              <a:rPr sz="20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juice.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603750" y="2796285"/>
            <a:ext cx="4546600" cy="2491740"/>
            <a:chOff x="4603750" y="2796285"/>
            <a:chExt cx="4546600" cy="2491740"/>
          </a:xfrm>
        </p:grpSpPr>
        <p:sp>
          <p:nvSpPr>
            <p:cNvPr id="27" name="object 27"/>
            <p:cNvSpPr/>
            <p:nvPr/>
          </p:nvSpPr>
          <p:spPr>
            <a:xfrm>
              <a:off x="4610100" y="2802635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3903091" y="422655"/>
                  </a:moveTo>
                  <a:lnTo>
                    <a:pt x="0" y="422655"/>
                  </a:lnTo>
                  <a:lnTo>
                    <a:pt x="0" y="2390013"/>
                  </a:lnTo>
                  <a:lnTo>
                    <a:pt x="127267" y="2409786"/>
                  </a:lnTo>
                  <a:lnTo>
                    <a:pt x="249008" y="2426841"/>
                  </a:lnTo>
                  <a:lnTo>
                    <a:pt x="365480" y="2441284"/>
                  </a:lnTo>
                  <a:lnTo>
                    <a:pt x="476940" y="2453219"/>
                  </a:lnTo>
                  <a:lnTo>
                    <a:pt x="583646" y="2462750"/>
                  </a:lnTo>
                  <a:lnTo>
                    <a:pt x="685853" y="2469982"/>
                  </a:lnTo>
                  <a:lnTo>
                    <a:pt x="783820" y="2475018"/>
                  </a:lnTo>
                  <a:lnTo>
                    <a:pt x="831293" y="2476746"/>
                  </a:lnTo>
                  <a:lnTo>
                    <a:pt x="877802" y="2477965"/>
                  </a:lnTo>
                  <a:lnTo>
                    <a:pt x="923380" y="2478687"/>
                  </a:lnTo>
                  <a:lnTo>
                    <a:pt x="968058" y="2478926"/>
                  </a:lnTo>
                  <a:lnTo>
                    <a:pt x="1011868" y="2478694"/>
                  </a:lnTo>
                  <a:lnTo>
                    <a:pt x="1054843" y="2478005"/>
                  </a:lnTo>
                  <a:lnTo>
                    <a:pt x="1097015" y="2476872"/>
                  </a:lnTo>
                  <a:lnTo>
                    <a:pt x="1138416" y="2475308"/>
                  </a:lnTo>
                  <a:lnTo>
                    <a:pt x="1179077" y="2473326"/>
                  </a:lnTo>
                  <a:lnTo>
                    <a:pt x="1219032" y="2470938"/>
                  </a:lnTo>
                  <a:lnTo>
                    <a:pt x="1258312" y="2468159"/>
                  </a:lnTo>
                  <a:lnTo>
                    <a:pt x="1296950" y="2465001"/>
                  </a:lnTo>
                  <a:lnTo>
                    <a:pt x="1334977" y="2461477"/>
                  </a:lnTo>
                  <a:lnTo>
                    <a:pt x="1409328" y="2453385"/>
                  </a:lnTo>
                  <a:lnTo>
                    <a:pt x="1481622" y="2443985"/>
                  </a:lnTo>
                  <a:lnTo>
                    <a:pt x="1552117" y="2433384"/>
                  </a:lnTo>
                  <a:lnTo>
                    <a:pt x="1621069" y="2421685"/>
                  </a:lnTo>
                  <a:lnTo>
                    <a:pt x="1688736" y="2408994"/>
                  </a:lnTo>
                  <a:lnTo>
                    <a:pt x="1755374" y="2395414"/>
                  </a:lnTo>
                  <a:lnTo>
                    <a:pt x="1853965" y="2373607"/>
                  </a:lnTo>
                  <a:lnTo>
                    <a:pt x="2386274" y="2242075"/>
                  </a:lnTo>
                  <a:lnTo>
                    <a:pt x="2494012" y="2217289"/>
                  </a:lnTo>
                  <a:lnTo>
                    <a:pt x="2606375" y="2193325"/>
                  </a:lnTo>
                  <a:lnTo>
                    <a:pt x="2684281" y="2177980"/>
                  </a:lnTo>
                  <a:lnTo>
                    <a:pt x="2764886" y="2163263"/>
                  </a:lnTo>
                  <a:lnTo>
                    <a:pt x="2848445" y="2149276"/>
                  </a:lnTo>
                  <a:lnTo>
                    <a:pt x="2935215" y="2136126"/>
                  </a:lnTo>
                  <a:lnTo>
                    <a:pt x="3025455" y="2123917"/>
                  </a:lnTo>
                  <a:lnTo>
                    <a:pt x="3119421" y="2112752"/>
                  </a:lnTo>
                  <a:lnTo>
                    <a:pt x="3217369" y="2102737"/>
                  </a:lnTo>
                  <a:lnTo>
                    <a:pt x="3319557" y="2093976"/>
                  </a:lnTo>
                  <a:lnTo>
                    <a:pt x="3426242" y="2086574"/>
                  </a:lnTo>
                  <a:lnTo>
                    <a:pt x="3537681" y="2080634"/>
                  </a:lnTo>
                  <a:lnTo>
                    <a:pt x="3654131" y="2076262"/>
                  </a:lnTo>
                  <a:lnTo>
                    <a:pt x="3775848" y="2073563"/>
                  </a:lnTo>
                  <a:lnTo>
                    <a:pt x="3903091" y="2072639"/>
                  </a:lnTo>
                  <a:lnTo>
                    <a:pt x="3903091" y="422655"/>
                  </a:lnTo>
                  <a:close/>
                </a:path>
                <a:path w="4533900" h="2479040">
                  <a:moveTo>
                    <a:pt x="4198111" y="208787"/>
                  </a:moveTo>
                  <a:lnTo>
                    <a:pt x="321563" y="208787"/>
                  </a:lnTo>
                  <a:lnTo>
                    <a:pt x="321563" y="422655"/>
                  </a:lnTo>
                  <a:lnTo>
                    <a:pt x="3903091" y="422655"/>
                  </a:lnTo>
                  <a:lnTo>
                    <a:pt x="3903091" y="1880615"/>
                  </a:lnTo>
                  <a:lnTo>
                    <a:pt x="3928453" y="1878810"/>
                  </a:lnTo>
                  <a:lnTo>
                    <a:pt x="3995308" y="1874837"/>
                  </a:lnTo>
                  <a:lnTo>
                    <a:pt x="4089810" y="1870864"/>
                  </a:lnTo>
                  <a:lnTo>
                    <a:pt x="4198111" y="1869058"/>
                  </a:lnTo>
                  <a:lnTo>
                    <a:pt x="4198111" y="208787"/>
                  </a:lnTo>
                  <a:close/>
                </a:path>
                <a:path w="4533900" h="2479040">
                  <a:moveTo>
                    <a:pt x="4533900" y="0"/>
                  </a:moveTo>
                  <a:lnTo>
                    <a:pt x="623824" y="0"/>
                  </a:lnTo>
                  <a:lnTo>
                    <a:pt x="623824" y="208787"/>
                  </a:lnTo>
                  <a:lnTo>
                    <a:pt x="4198111" y="208787"/>
                  </a:lnTo>
                  <a:lnTo>
                    <a:pt x="4198111" y="1663827"/>
                  </a:lnTo>
                  <a:lnTo>
                    <a:pt x="4303045" y="1659508"/>
                  </a:lnTo>
                  <a:lnTo>
                    <a:pt x="4410602" y="1656540"/>
                  </a:lnTo>
                  <a:lnTo>
                    <a:pt x="4533900" y="1655190"/>
                  </a:lnTo>
                  <a:lnTo>
                    <a:pt x="4533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10100" y="2802635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0" y="422655"/>
                  </a:moveTo>
                  <a:lnTo>
                    <a:pt x="3903091" y="422655"/>
                  </a:lnTo>
                  <a:lnTo>
                    <a:pt x="3903091" y="2072639"/>
                  </a:lnTo>
                  <a:lnTo>
                    <a:pt x="3838763" y="2072872"/>
                  </a:lnTo>
                  <a:lnTo>
                    <a:pt x="3775848" y="2073563"/>
                  </a:lnTo>
                  <a:lnTo>
                    <a:pt x="3714315" y="2074697"/>
                  </a:lnTo>
                  <a:lnTo>
                    <a:pt x="3654131" y="2076262"/>
                  </a:lnTo>
                  <a:lnTo>
                    <a:pt x="3595264" y="2078246"/>
                  </a:lnTo>
                  <a:lnTo>
                    <a:pt x="3537681" y="2080634"/>
                  </a:lnTo>
                  <a:lnTo>
                    <a:pt x="3481351" y="2083414"/>
                  </a:lnTo>
                  <a:lnTo>
                    <a:pt x="3426242" y="2086574"/>
                  </a:lnTo>
                  <a:lnTo>
                    <a:pt x="3372322" y="2090098"/>
                  </a:lnTo>
                  <a:lnTo>
                    <a:pt x="3319557" y="2093976"/>
                  </a:lnTo>
                  <a:lnTo>
                    <a:pt x="3267917" y="2098193"/>
                  </a:lnTo>
                  <a:lnTo>
                    <a:pt x="3217369" y="2102737"/>
                  </a:lnTo>
                  <a:lnTo>
                    <a:pt x="3167881" y="2107594"/>
                  </a:lnTo>
                  <a:lnTo>
                    <a:pt x="3119421" y="2112752"/>
                  </a:lnTo>
                  <a:lnTo>
                    <a:pt x="3071956" y="2118197"/>
                  </a:lnTo>
                  <a:lnTo>
                    <a:pt x="3025455" y="2123917"/>
                  </a:lnTo>
                  <a:lnTo>
                    <a:pt x="2979886" y="2129897"/>
                  </a:lnTo>
                  <a:lnTo>
                    <a:pt x="2935215" y="2136126"/>
                  </a:lnTo>
                  <a:lnTo>
                    <a:pt x="2891412" y="2142590"/>
                  </a:lnTo>
                  <a:lnTo>
                    <a:pt x="2848445" y="2149276"/>
                  </a:lnTo>
                  <a:lnTo>
                    <a:pt x="2806280" y="2156172"/>
                  </a:lnTo>
                  <a:lnTo>
                    <a:pt x="2764886" y="2163263"/>
                  </a:lnTo>
                  <a:lnTo>
                    <a:pt x="2724230" y="2170536"/>
                  </a:lnTo>
                  <a:lnTo>
                    <a:pt x="2684281" y="2177980"/>
                  </a:lnTo>
                  <a:lnTo>
                    <a:pt x="2645007" y="2185581"/>
                  </a:lnTo>
                  <a:lnTo>
                    <a:pt x="2606375" y="2193325"/>
                  </a:lnTo>
                  <a:lnTo>
                    <a:pt x="2568353" y="2201200"/>
                  </a:lnTo>
                  <a:lnTo>
                    <a:pt x="2530910" y="2209192"/>
                  </a:lnTo>
                  <a:lnTo>
                    <a:pt x="2457628" y="2225477"/>
                  </a:lnTo>
                  <a:lnTo>
                    <a:pt x="2386274" y="2242075"/>
                  </a:lnTo>
                  <a:lnTo>
                    <a:pt x="2316589" y="2258883"/>
                  </a:lnTo>
                  <a:lnTo>
                    <a:pt x="2248317" y="2275795"/>
                  </a:lnTo>
                  <a:lnTo>
                    <a:pt x="2181201" y="2292707"/>
                  </a:lnTo>
                  <a:lnTo>
                    <a:pt x="2114984" y="2309514"/>
                  </a:lnTo>
                  <a:lnTo>
                    <a:pt x="2082132" y="2317846"/>
                  </a:lnTo>
                  <a:lnTo>
                    <a:pt x="2016782" y="2334300"/>
                  </a:lnTo>
                  <a:lnTo>
                    <a:pt x="1951688" y="2350389"/>
                  </a:lnTo>
                  <a:lnTo>
                    <a:pt x="1886593" y="2366007"/>
                  </a:lnTo>
                  <a:lnTo>
                    <a:pt x="1821241" y="2381050"/>
                  </a:lnTo>
                  <a:lnTo>
                    <a:pt x="1755374" y="2395414"/>
                  </a:lnTo>
                  <a:lnTo>
                    <a:pt x="1688736" y="2408994"/>
                  </a:lnTo>
                  <a:lnTo>
                    <a:pt x="1621069" y="2421685"/>
                  </a:lnTo>
                  <a:lnTo>
                    <a:pt x="1552117" y="2433384"/>
                  </a:lnTo>
                  <a:lnTo>
                    <a:pt x="1481622" y="2443985"/>
                  </a:lnTo>
                  <a:lnTo>
                    <a:pt x="1409328" y="2453385"/>
                  </a:lnTo>
                  <a:lnTo>
                    <a:pt x="1334977" y="2461477"/>
                  </a:lnTo>
                  <a:lnTo>
                    <a:pt x="1296950" y="2465001"/>
                  </a:lnTo>
                  <a:lnTo>
                    <a:pt x="1258312" y="2468159"/>
                  </a:lnTo>
                  <a:lnTo>
                    <a:pt x="1219032" y="2470938"/>
                  </a:lnTo>
                  <a:lnTo>
                    <a:pt x="1179077" y="2473326"/>
                  </a:lnTo>
                  <a:lnTo>
                    <a:pt x="1138416" y="2475308"/>
                  </a:lnTo>
                  <a:lnTo>
                    <a:pt x="1097015" y="2476872"/>
                  </a:lnTo>
                  <a:lnTo>
                    <a:pt x="1054843" y="2478005"/>
                  </a:lnTo>
                  <a:lnTo>
                    <a:pt x="1011868" y="2478694"/>
                  </a:lnTo>
                  <a:lnTo>
                    <a:pt x="968058" y="2478926"/>
                  </a:lnTo>
                  <a:lnTo>
                    <a:pt x="923380" y="2478687"/>
                  </a:lnTo>
                  <a:lnTo>
                    <a:pt x="877802" y="2477965"/>
                  </a:lnTo>
                  <a:lnTo>
                    <a:pt x="831293" y="2476746"/>
                  </a:lnTo>
                  <a:lnTo>
                    <a:pt x="783820" y="2475018"/>
                  </a:lnTo>
                  <a:lnTo>
                    <a:pt x="735350" y="2472768"/>
                  </a:lnTo>
                  <a:lnTo>
                    <a:pt x="685853" y="2469982"/>
                  </a:lnTo>
                  <a:lnTo>
                    <a:pt x="635296" y="2466647"/>
                  </a:lnTo>
                  <a:lnTo>
                    <a:pt x="583646" y="2462750"/>
                  </a:lnTo>
                  <a:lnTo>
                    <a:pt x="530871" y="2458279"/>
                  </a:lnTo>
                  <a:lnTo>
                    <a:pt x="476940" y="2453219"/>
                  </a:lnTo>
                  <a:lnTo>
                    <a:pt x="421821" y="2447559"/>
                  </a:lnTo>
                  <a:lnTo>
                    <a:pt x="365480" y="2441284"/>
                  </a:lnTo>
                  <a:lnTo>
                    <a:pt x="307886" y="2434383"/>
                  </a:lnTo>
                  <a:lnTo>
                    <a:pt x="249008" y="2426841"/>
                  </a:lnTo>
                  <a:lnTo>
                    <a:pt x="188812" y="2418647"/>
                  </a:lnTo>
                  <a:lnTo>
                    <a:pt x="127267" y="2409786"/>
                  </a:lnTo>
                  <a:lnTo>
                    <a:pt x="64340" y="2400245"/>
                  </a:lnTo>
                  <a:lnTo>
                    <a:pt x="0" y="2390013"/>
                  </a:lnTo>
                  <a:lnTo>
                    <a:pt x="0" y="422655"/>
                  </a:lnTo>
                  <a:close/>
                </a:path>
                <a:path w="4533900" h="2479040">
                  <a:moveTo>
                    <a:pt x="321563" y="422655"/>
                  </a:moveTo>
                  <a:lnTo>
                    <a:pt x="321563" y="208787"/>
                  </a:lnTo>
                  <a:lnTo>
                    <a:pt x="4198111" y="208787"/>
                  </a:lnTo>
                  <a:lnTo>
                    <a:pt x="4198111" y="1869058"/>
                  </a:lnTo>
                  <a:lnTo>
                    <a:pt x="4089810" y="1870864"/>
                  </a:lnTo>
                  <a:lnTo>
                    <a:pt x="3995308" y="1874837"/>
                  </a:lnTo>
                  <a:lnTo>
                    <a:pt x="3928453" y="1878810"/>
                  </a:lnTo>
                  <a:lnTo>
                    <a:pt x="3903091" y="1880615"/>
                  </a:lnTo>
                </a:path>
                <a:path w="4533900" h="2479040">
                  <a:moveTo>
                    <a:pt x="623824" y="208787"/>
                  </a:moveTo>
                  <a:lnTo>
                    <a:pt x="623824" y="0"/>
                  </a:lnTo>
                  <a:lnTo>
                    <a:pt x="4533900" y="0"/>
                  </a:lnTo>
                  <a:lnTo>
                    <a:pt x="4533900" y="1655190"/>
                  </a:lnTo>
                  <a:lnTo>
                    <a:pt x="4410602" y="1656540"/>
                  </a:lnTo>
                  <a:lnTo>
                    <a:pt x="4303045" y="1659508"/>
                  </a:lnTo>
                  <a:lnTo>
                    <a:pt x="4226968" y="1662477"/>
                  </a:lnTo>
                  <a:lnTo>
                    <a:pt x="4198111" y="1663827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688840" y="3421456"/>
            <a:ext cx="359219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at least two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in-  dependable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joined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by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co-ordinating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conjunctions  (for,and, but,yet).</a:t>
            </a:r>
            <a:r>
              <a:rPr sz="2000" b="1" spc="-7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No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88840" y="4641341"/>
            <a:ext cx="23387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dependable</a:t>
            </a:r>
            <a:r>
              <a:rPr sz="2000" b="1" spc="-9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604003" y="5280659"/>
            <a:ext cx="4287520" cy="1452880"/>
            <a:chOff x="4604003" y="5280659"/>
            <a:chExt cx="4287520" cy="1452880"/>
          </a:xfrm>
        </p:grpSpPr>
        <p:sp>
          <p:nvSpPr>
            <p:cNvPr id="32" name="object 32"/>
            <p:cNvSpPr/>
            <p:nvPr/>
          </p:nvSpPr>
          <p:spPr>
            <a:xfrm>
              <a:off x="4610099" y="5286755"/>
              <a:ext cx="4274820" cy="1440180"/>
            </a:xfrm>
            <a:custGeom>
              <a:avLst/>
              <a:gdLst/>
              <a:ahLst/>
              <a:cxnLst/>
              <a:rect l="l" t="t" r="r" b="b"/>
              <a:pathLst>
                <a:path w="4274820" h="1440179">
                  <a:moveTo>
                    <a:pt x="4274820" y="0"/>
                  </a:moveTo>
                  <a:lnTo>
                    <a:pt x="0" y="0"/>
                  </a:lnTo>
                  <a:lnTo>
                    <a:pt x="0" y="1440180"/>
                  </a:lnTo>
                  <a:lnTo>
                    <a:pt x="4274820" y="1440180"/>
                  </a:lnTo>
                  <a:lnTo>
                    <a:pt x="427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10099" y="5286755"/>
              <a:ext cx="4274820" cy="1440180"/>
            </a:xfrm>
            <a:custGeom>
              <a:avLst/>
              <a:gdLst/>
              <a:ahLst/>
              <a:cxnLst/>
              <a:rect l="l" t="t" r="r" b="b"/>
              <a:pathLst>
                <a:path w="4274820" h="1440179">
                  <a:moveTo>
                    <a:pt x="0" y="1440180"/>
                  </a:moveTo>
                  <a:lnTo>
                    <a:pt x="4274820" y="1440180"/>
                  </a:lnTo>
                  <a:lnTo>
                    <a:pt x="4274820" y="0"/>
                  </a:lnTo>
                  <a:lnTo>
                    <a:pt x="0" y="0"/>
                  </a:lnTo>
                  <a:lnTo>
                    <a:pt x="0" y="144018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688840" y="5220080"/>
            <a:ext cx="355028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I like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tea but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my</a:t>
            </a:r>
            <a:r>
              <a:rPr sz="2000" b="1" spc="-1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brother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likes</a:t>
            </a:r>
            <a:r>
              <a:rPr sz="2000" b="1" spc="-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coffee.</a:t>
            </a:r>
            <a:endParaRPr sz="2000">
              <a:latin typeface="Comic Sans MS"/>
              <a:cs typeface="Comic Sans MS"/>
            </a:endParaRPr>
          </a:p>
          <a:p>
            <a:pPr marL="355600" marR="12128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teacher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asked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 question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r>
              <a:rPr sz="2000" b="1" spc="-12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student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answered</a:t>
            </a:r>
            <a:r>
              <a:rPr sz="20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correctly..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37160" y="1524"/>
              <a:ext cx="3829812" cy="19583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6240" y="260604"/>
              <a:ext cx="3312160" cy="1440180"/>
            </a:xfrm>
            <a:custGeom>
              <a:avLst/>
              <a:gdLst/>
              <a:ahLst/>
              <a:cxnLst/>
              <a:rect l="l" t="t" r="r" b="b"/>
              <a:pathLst>
                <a:path w="3312160" h="1440180">
                  <a:moveTo>
                    <a:pt x="2778887" y="0"/>
                  </a:moveTo>
                  <a:lnTo>
                    <a:pt x="532777" y="0"/>
                  </a:lnTo>
                  <a:lnTo>
                    <a:pt x="493015" y="1975"/>
                  </a:lnTo>
                  <a:lnTo>
                    <a:pt x="454047" y="7808"/>
                  </a:lnTo>
                  <a:lnTo>
                    <a:pt x="415975" y="17361"/>
                  </a:lnTo>
                  <a:lnTo>
                    <a:pt x="378903" y="30492"/>
                  </a:lnTo>
                  <a:lnTo>
                    <a:pt x="342934" y="47064"/>
                  </a:lnTo>
                  <a:lnTo>
                    <a:pt x="308171" y="66936"/>
                  </a:lnTo>
                  <a:lnTo>
                    <a:pt x="274716" y="89969"/>
                  </a:lnTo>
                  <a:lnTo>
                    <a:pt x="242674" y="116025"/>
                  </a:lnTo>
                  <a:lnTo>
                    <a:pt x="212146" y="144963"/>
                  </a:lnTo>
                  <a:lnTo>
                    <a:pt x="183235" y="176645"/>
                  </a:lnTo>
                  <a:lnTo>
                    <a:pt x="156046" y="210931"/>
                  </a:lnTo>
                  <a:lnTo>
                    <a:pt x="130680" y="247681"/>
                  </a:lnTo>
                  <a:lnTo>
                    <a:pt x="107242" y="286757"/>
                  </a:lnTo>
                  <a:lnTo>
                    <a:pt x="85833" y="328018"/>
                  </a:lnTo>
                  <a:lnTo>
                    <a:pt x="66557" y="371327"/>
                  </a:lnTo>
                  <a:lnTo>
                    <a:pt x="49517" y="416543"/>
                  </a:lnTo>
                  <a:lnTo>
                    <a:pt x="34816" y="463527"/>
                  </a:lnTo>
                  <a:lnTo>
                    <a:pt x="22557" y="512139"/>
                  </a:lnTo>
                  <a:lnTo>
                    <a:pt x="12842" y="562241"/>
                  </a:lnTo>
                  <a:lnTo>
                    <a:pt x="5776" y="613693"/>
                  </a:lnTo>
                  <a:lnTo>
                    <a:pt x="1461" y="666356"/>
                  </a:lnTo>
                  <a:lnTo>
                    <a:pt x="0" y="720090"/>
                  </a:lnTo>
                  <a:lnTo>
                    <a:pt x="1461" y="773823"/>
                  </a:lnTo>
                  <a:lnTo>
                    <a:pt x="5776" y="826486"/>
                  </a:lnTo>
                  <a:lnTo>
                    <a:pt x="12842" y="877938"/>
                  </a:lnTo>
                  <a:lnTo>
                    <a:pt x="22557" y="928040"/>
                  </a:lnTo>
                  <a:lnTo>
                    <a:pt x="34816" y="976652"/>
                  </a:lnTo>
                  <a:lnTo>
                    <a:pt x="49517" y="1023636"/>
                  </a:lnTo>
                  <a:lnTo>
                    <a:pt x="66557" y="1068852"/>
                  </a:lnTo>
                  <a:lnTo>
                    <a:pt x="85833" y="1112161"/>
                  </a:lnTo>
                  <a:lnTo>
                    <a:pt x="107242" y="1153422"/>
                  </a:lnTo>
                  <a:lnTo>
                    <a:pt x="130680" y="1192498"/>
                  </a:lnTo>
                  <a:lnTo>
                    <a:pt x="156046" y="1229248"/>
                  </a:lnTo>
                  <a:lnTo>
                    <a:pt x="183235" y="1263534"/>
                  </a:lnTo>
                  <a:lnTo>
                    <a:pt x="212146" y="1295216"/>
                  </a:lnTo>
                  <a:lnTo>
                    <a:pt x="242674" y="1324154"/>
                  </a:lnTo>
                  <a:lnTo>
                    <a:pt x="274716" y="1350210"/>
                  </a:lnTo>
                  <a:lnTo>
                    <a:pt x="308171" y="1373243"/>
                  </a:lnTo>
                  <a:lnTo>
                    <a:pt x="342934" y="1393115"/>
                  </a:lnTo>
                  <a:lnTo>
                    <a:pt x="378903" y="1409687"/>
                  </a:lnTo>
                  <a:lnTo>
                    <a:pt x="415975" y="1422818"/>
                  </a:lnTo>
                  <a:lnTo>
                    <a:pt x="454047" y="1432371"/>
                  </a:lnTo>
                  <a:lnTo>
                    <a:pt x="493015" y="1438204"/>
                  </a:lnTo>
                  <a:lnTo>
                    <a:pt x="532777" y="1440180"/>
                  </a:lnTo>
                  <a:lnTo>
                    <a:pt x="2778887" y="1440180"/>
                  </a:lnTo>
                  <a:lnTo>
                    <a:pt x="2818650" y="1438204"/>
                  </a:lnTo>
                  <a:lnTo>
                    <a:pt x="2857619" y="1432371"/>
                  </a:lnTo>
                  <a:lnTo>
                    <a:pt x="2895692" y="1422818"/>
                  </a:lnTo>
                  <a:lnTo>
                    <a:pt x="2932764" y="1409687"/>
                  </a:lnTo>
                  <a:lnTo>
                    <a:pt x="2968733" y="1393115"/>
                  </a:lnTo>
                  <a:lnTo>
                    <a:pt x="3003496" y="1373243"/>
                  </a:lnTo>
                  <a:lnTo>
                    <a:pt x="3036950" y="1350210"/>
                  </a:lnTo>
                  <a:lnTo>
                    <a:pt x="3068992" y="1324154"/>
                  </a:lnTo>
                  <a:lnTo>
                    <a:pt x="3099519" y="1295216"/>
                  </a:lnTo>
                  <a:lnTo>
                    <a:pt x="3128428" y="1263534"/>
                  </a:lnTo>
                  <a:lnTo>
                    <a:pt x="3155616" y="1229248"/>
                  </a:lnTo>
                  <a:lnTo>
                    <a:pt x="3180980" y="1192498"/>
                  </a:lnTo>
                  <a:lnTo>
                    <a:pt x="3204418" y="1153422"/>
                  </a:lnTo>
                  <a:lnTo>
                    <a:pt x="3225825" y="1112161"/>
                  </a:lnTo>
                  <a:lnTo>
                    <a:pt x="3245100" y="1068852"/>
                  </a:lnTo>
                  <a:lnTo>
                    <a:pt x="3262138" y="1023636"/>
                  </a:lnTo>
                  <a:lnTo>
                    <a:pt x="3276838" y="976652"/>
                  </a:lnTo>
                  <a:lnTo>
                    <a:pt x="3289096" y="928040"/>
                  </a:lnTo>
                  <a:lnTo>
                    <a:pt x="3298810" y="877938"/>
                  </a:lnTo>
                  <a:lnTo>
                    <a:pt x="3305875" y="826486"/>
                  </a:lnTo>
                  <a:lnTo>
                    <a:pt x="3310190" y="773823"/>
                  </a:lnTo>
                  <a:lnTo>
                    <a:pt x="3311652" y="720090"/>
                  </a:lnTo>
                  <a:lnTo>
                    <a:pt x="3310190" y="666356"/>
                  </a:lnTo>
                  <a:lnTo>
                    <a:pt x="3305875" y="613693"/>
                  </a:lnTo>
                  <a:lnTo>
                    <a:pt x="3298810" y="562241"/>
                  </a:lnTo>
                  <a:lnTo>
                    <a:pt x="3289096" y="512139"/>
                  </a:lnTo>
                  <a:lnTo>
                    <a:pt x="3276838" y="463527"/>
                  </a:lnTo>
                  <a:lnTo>
                    <a:pt x="3262138" y="416543"/>
                  </a:lnTo>
                  <a:lnTo>
                    <a:pt x="3245100" y="371327"/>
                  </a:lnTo>
                  <a:lnTo>
                    <a:pt x="3225825" y="328018"/>
                  </a:lnTo>
                  <a:lnTo>
                    <a:pt x="3204418" y="286757"/>
                  </a:lnTo>
                  <a:lnTo>
                    <a:pt x="3180980" y="247681"/>
                  </a:lnTo>
                  <a:lnTo>
                    <a:pt x="3155616" y="210931"/>
                  </a:lnTo>
                  <a:lnTo>
                    <a:pt x="3128428" y="176645"/>
                  </a:lnTo>
                  <a:lnTo>
                    <a:pt x="3099519" y="144963"/>
                  </a:lnTo>
                  <a:lnTo>
                    <a:pt x="3068992" y="116025"/>
                  </a:lnTo>
                  <a:lnTo>
                    <a:pt x="3036950" y="89969"/>
                  </a:lnTo>
                  <a:lnTo>
                    <a:pt x="3003496" y="66936"/>
                  </a:lnTo>
                  <a:lnTo>
                    <a:pt x="2968733" y="47064"/>
                  </a:lnTo>
                  <a:lnTo>
                    <a:pt x="2932764" y="30492"/>
                  </a:lnTo>
                  <a:lnTo>
                    <a:pt x="2895692" y="17361"/>
                  </a:lnTo>
                  <a:lnTo>
                    <a:pt x="2857619" y="7808"/>
                  </a:lnTo>
                  <a:lnTo>
                    <a:pt x="2818650" y="1975"/>
                  </a:lnTo>
                  <a:lnTo>
                    <a:pt x="27788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260604"/>
              <a:ext cx="3312160" cy="1440180"/>
            </a:xfrm>
            <a:custGeom>
              <a:avLst/>
              <a:gdLst/>
              <a:ahLst/>
              <a:cxnLst/>
              <a:rect l="l" t="t" r="r" b="b"/>
              <a:pathLst>
                <a:path w="3312160" h="1440180">
                  <a:moveTo>
                    <a:pt x="532777" y="0"/>
                  </a:moveTo>
                  <a:lnTo>
                    <a:pt x="2778887" y="0"/>
                  </a:lnTo>
                  <a:lnTo>
                    <a:pt x="2818650" y="1975"/>
                  </a:lnTo>
                  <a:lnTo>
                    <a:pt x="2857619" y="7808"/>
                  </a:lnTo>
                  <a:lnTo>
                    <a:pt x="2895692" y="17361"/>
                  </a:lnTo>
                  <a:lnTo>
                    <a:pt x="2932764" y="30492"/>
                  </a:lnTo>
                  <a:lnTo>
                    <a:pt x="2968733" y="47064"/>
                  </a:lnTo>
                  <a:lnTo>
                    <a:pt x="3003496" y="66936"/>
                  </a:lnTo>
                  <a:lnTo>
                    <a:pt x="3036950" y="89969"/>
                  </a:lnTo>
                  <a:lnTo>
                    <a:pt x="3068992" y="116025"/>
                  </a:lnTo>
                  <a:lnTo>
                    <a:pt x="3099519" y="144963"/>
                  </a:lnTo>
                  <a:lnTo>
                    <a:pt x="3128428" y="176645"/>
                  </a:lnTo>
                  <a:lnTo>
                    <a:pt x="3155616" y="210931"/>
                  </a:lnTo>
                  <a:lnTo>
                    <a:pt x="3180980" y="247681"/>
                  </a:lnTo>
                  <a:lnTo>
                    <a:pt x="3204418" y="286757"/>
                  </a:lnTo>
                  <a:lnTo>
                    <a:pt x="3225825" y="328018"/>
                  </a:lnTo>
                  <a:lnTo>
                    <a:pt x="3245100" y="371327"/>
                  </a:lnTo>
                  <a:lnTo>
                    <a:pt x="3262138" y="416543"/>
                  </a:lnTo>
                  <a:lnTo>
                    <a:pt x="3276838" y="463527"/>
                  </a:lnTo>
                  <a:lnTo>
                    <a:pt x="3289096" y="512139"/>
                  </a:lnTo>
                  <a:lnTo>
                    <a:pt x="3298810" y="562241"/>
                  </a:lnTo>
                  <a:lnTo>
                    <a:pt x="3305875" y="613693"/>
                  </a:lnTo>
                  <a:lnTo>
                    <a:pt x="3310190" y="666356"/>
                  </a:lnTo>
                  <a:lnTo>
                    <a:pt x="3311652" y="720090"/>
                  </a:lnTo>
                  <a:lnTo>
                    <a:pt x="3310190" y="773823"/>
                  </a:lnTo>
                  <a:lnTo>
                    <a:pt x="3305875" y="826486"/>
                  </a:lnTo>
                  <a:lnTo>
                    <a:pt x="3298810" y="877938"/>
                  </a:lnTo>
                  <a:lnTo>
                    <a:pt x="3289096" y="928040"/>
                  </a:lnTo>
                  <a:lnTo>
                    <a:pt x="3276838" y="976652"/>
                  </a:lnTo>
                  <a:lnTo>
                    <a:pt x="3262138" y="1023636"/>
                  </a:lnTo>
                  <a:lnTo>
                    <a:pt x="3245100" y="1068852"/>
                  </a:lnTo>
                  <a:lnTo>
                    <a:pt x="3225825" y="1112161"/>
                  </a:lnTo>
                  <a:lnTo>
                    <a:pt x="3204418" y="1153422"/>
                  </a:lnTo>
                  <a:lnTo>
                    <a:pt x="3180980" y="1192498"/>
                  </a:lnTo>
                  <a:lnTo>
                    <a:pt x="3155616" y="1229248"/>
                  </a:lnTo>
                  <a:lnTo>
                    <a:pt x="3128428" y="1263534"/>
                  </a:lnTo>
                  <a:lnTo>
                    <a:pt x="3099519" y="1295216"/>
                  </a:lnTo>
                  <a:lnTo>
                    <a:pt x="3068992" y="1324154"/>
                  </a:lnTo>
                  <a:lnTo>
                    <a:pt x="3036950" y="1350210"/>
                  </a:lnTo>
                  <a:lnTo>
                    <a:pt x="3003496" y="1373243"/>
                  </a:lnTo>
                  <a:lnTo>
                    <a:pt x="2968733" y="1393115"/>
                  </a:lnTo>
                  <a:lnTo>
                    <a:pt x="2932764" y="1409687"/>
                  </a:lnTo>
                  <a:lnTo>
                    <a:pt x="2895692" y="1422818"/>
                  </a:lnTo>
                  <a:lnTo>
                    <a:pt x="2857619" y="1432371"/>
                  </a:lnTo>
                  <a:lnTo>
                    <a:pt x="2818650" y="1438204"/>
                  </a:lnTo>
                  <a:lnTo>
                    <a:pt x="2778887" y="1440180"/>
                  </a:lnTo>
                  <a:lnTo>
                    <a:pt x="532777" y="1440180"/>
                  </a:lnTo>
                  <a:lnTo>
                    <a:pt x="493015" y="1438204"/>
                  </a:lnTo>
                  <a:lnTo>
                    <a:pt x="454047" y="1432371"/>
                  </a:lnTo>
                  <a:lnTo>
                    <a:pt x="415975" y="1422818"/>
                  </a:lnTo>
                  <a:lnTo>
                    <a:pt x="378903" y="1409687"/>
                  </a:lnTo>
                  <a:lnTo>
                    <a:pt x="342934" y="1393115"/>
                  </a:lnTo>
                  <a:lnTo>
                    <a:pt x="308171" y="1373243"/>
                  </a:lnTo>
                  <a:lnTo>
                    <a:pt x="274716" y="1350210"/>
                  </a:lnTo>
                  <a:lnTo>
                    <a:pt x="242674" y="1324154"/>
                  </a:lnTo>
                  <a:lnTo>
                    <a:pt x="212146" y="1295216"/>
                  </a:lnTo>
                  <a:lnTo>
                    <a:pt x="183235" y="1263534"/>
                  </a:lnTo>
                  <a:lnTo>
                    <a:pt x="156046" y="1229248"/>
                  </a:lnTo>
                  <a:lnTo>
                    <a:pt x="130680" y="1192498"/>
                  </a:lnTo>
                  <a:lnTo>
                    <a:pt x="107242" y="1153422"/>
                  </a:lnTo>
                  <a:lnTo>
                    <a:pt x="85833" y="1112161"/>
                  </a:lnTo>
                  <a:lnTo>
                    <a:pt x="66557" y="1068852"/>
                  </a:lnTo>
                  <a:lnTo>
                    <a:pt x="49517" y="1023636"/>
                  </a:lnTo>
                  <a:lnTo>
                    <a:pt x="34816" y="976652"/>
                  </a:lnTo>
                  <a:lnTo>
                    <a:pt x="22557" y="928040"/>
                  </a:lnTo>
                  <a:lnTo>
                    <a:pt x="12842" y="877938"/>
                  </a:lnTo>
                  <a:lnTo>
                    <a:pt x="5776" y="826486"/>
                  </a:lnTo>
                  <a:lnTo>
                    <a:pt x="1461" y="773823"/>
                  </a:lnTo>
                  <a:lnTo>
                    <a:pt x="0" y="720090"/>
                  </a:lnTo>
                  <a:lnTo>
                    <a:pt x="1461" y="666356"/>
                  </a:lnTo>
                  <a:lnTo>
                    <a:pt x="5776" y="613693"/>
                  </a:lnTo>
                  <a:lnTo>
                    <a:pt x="12842" y="562241"/>
                  </a:lnTo>
                  <a:lnTo>
                    <a:pt x="22557" y="512139"/>
                  </a:lnTo>
                  <a:lnTo>
                    <a:pt x="34816" y="463527"/>
                  </a:lnTo>
                  <a:lnTo>
                    <a:pt x="49517" y="416543"/>
                  </a:lnTo>
                  <a:lnTo>
                    <a:pt x="66557" y="371327"/>
                  </a:lnTo>
                  <a:lnTo>
                    <a:pt x="85833" y="328018"/>
                  </a:lnTo>
                  <a:lnTo>
                    <a:pt x="107242" y="286757"/>
                  </a:lnTo>
                  <a:lnTo>
                    <a:pt x="130680" y="247681"/>
                  </a:lnTo>
                  <a:lnTo>
                    <a:pt x="156046" y="210931"/>
                  </a:lnTo>
                  <a:lnTo>
                    <a:pt x="183235" y="176645"/>
                  </a:lnTo>
                  <a:lnTo>
                    <a:pt x="212146" y="144963"/>
                  </a:lnTo>
                  <a:lnTo>
                    <a:pt x="242674" y="116025"/>
                  </a:lnTo>
                  <a:lnTo>
                    <a:pt x="274716" y="89969"/>
                  </a:lnTo>
                  <a:lnTo>
                    <a:pt x="308171" y="66936"/>
                  </a:lnTo>
                  <a:lnTo>
                    <a:pt x="342934" y="47064"/>
                  </a:lnTo>
                  <a:lnTo>
                    <a:pt x="378903" y="30492"/>
                  </a:lnTo>
                  <a:lnTo>
                    <a:pt x="415975" y="17361"/>
                  </a:lnTo>
                  <a:lnTo>
                    <a:pt x="454047" y="7808"/>
                  </a:lnTo>
                  <a:lnTo>
                    <a:pt x="493015" y="1975"/>
                  </a:lnTo>
                  <a:lnTo>
                    <a:pt x="532777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43101" y="459105"/>
            <a:ext cx="181610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66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4080"/>
                </a:solidFill>
                <a:latin typeface="Comic Sans MS"/>
                <a:cs typeface="Comic Sans MS"/>
              </a:rPr>
              <a:t>Complex  </a:t>
            </a: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00955" y="1523"/>
            <a:ext cx="3830320" cy="1958339"/>
            <a:chOff x="4600955" y="1523"/>
            <a:chExt cx="3830320" cy="1958339"/>
          </a:xfrm>
        </p:grpSpPr>
        <p:sp>
          <p:nvSpPr>
            <p:cNvPr id="8" name="object 8"/>
            <p:cNvSpPr/>
            <p:nvPr/>
          </p:nvSpPr>
          <p:spPr>
            <a:xfrm>
              <a:off x="4600955" y="1523"/>
              <a:ext cx="3829811" cy="19583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60035" y="260603"/>
              <a:ext cx="3312160" cy="1440180"/>
            </a:xfrm>
            <a:custGeom>
              <a:avLst/>
              <a:gdLst/>
              <a:ahLst/>
              <a:cxnLst/>
              <a:rect l="l" t="t" r="r" b="b"/>
              <a:pathLst>
                <a:path w="3312159" h="1440180">
                  <a:moveTo>
                    <a:pt x="2778887" y="0"/>
                  </a:moveTo>
                  <a:lnTo>
                    <a:pt x="532764" y="0"/>
                  </a:lnTo>
                  <a:lnTo>
                    <a:pt x="493001" y="1975"/>
                  </a:lnTo>
                  <a:lnTo>
                    <a:pt x="454032" y="7808"/>
                  </a:lnTo>
                  <a:lnTo>
                    <a:pt x="415959" y="17361"/>
                  </a:lnTo>
                  <a:lnTo>
                    <a:pt x="378887" y="30492"/>
                  </a:lnTo>
                  <a:lnTo>
                    <a:pt x="342918" y="47064"/>
                  </a:lnTo>
                  <a:lnTo>
                    <a:pt x="308155" y="66936"/>
                  </a:lnTo>
                  <a:lnTo>
                    <a:pt x="274701" y="89969"/>
                  </a:lnTo>
                  <a:lnTo>
                    <a:pt x="242659" y="116025"/>
                  </a:lnTo>
                  <a:lnTo>
                    <a:pt x="212132" y="144963"/>
                  </a:lnTo>
                  <a:lnTo>
                    <a:pt x="183223" y="176645"/>
                  </a:lnTo>
                  <a:lnTo>
                    <a:pt x="156035" y="210931"/>
                  </a:lnTo>
                  <a:lnTo>
                    <a:pt x="130671" y="247681"/>
                  </a:lnTo>
                  <a:lnTo>
                    <a:pt x="107233" y="286757"/>
                  </a:lnTo>
                  <a:lnTo>
                    <a:pt x="85826" y="328018"/>
                  </a:lnTo>
                  <a:lnTo>
                    <a:pt x="66551" y="371327"/>
                  </a:lnTo>
                  <a:lnTo>
                    <a:pt x="49513" y="416543"/>
                  </a:lnTo>
                  <a:lnTo>
                    <a:pt x="34813" y="463527"/>
                  </a:lnTo>
                  <a:lnTo>
                    <a:pt x="22555" y="512139"/>
                  </a:lnTo>
                  <a:lnTo>
                    <a:pt x="12841" y="562241"/>
                  </a:lnTo>
                  <a:lnTo>
                    <a:pt x="5776" y="613693"/>
                  </a:lnTo>
                  <a:lnTo>
                    <a:pt x="1461" y="666356"/>
                  </a:lnTo>
                  <a:lnTo>
                    <a:pt x="0" y="720090"/>
                  </a:lnTo>
                  <a:lnTo>
                    <a:pt x="1461" y="773823"/>
                  </a:lnTo>
                  <a:lnTo>
                    <a:pt x="5776" y="826486"/>
                  </a:lnTo>
                  <a:lnTo>
                    <a:pt x="12841" y="877938"/>
                  </a:lnTo>
                  <a:lnTo>
                    <a:pt x="22555" y="928040"/>
                  </a:lnTo>
                  <a:lnTo>
                    <a:pt x="34813" y="976652"/>
                  </a:lnTo>
                  <a:lnTo>
                    <a:pt x="49513" y="1023636"/>
                  </a:lnTo>
                  <a:lnTo>
                    <a:pt x="66551" y="1068852"/>
                  </a:lnTo>
                  <a:lnTo>
                    <a:pt x="85826" y="1112161"/>
                  </a:lnTo>
                  <a:lnTo>
                    <a:pt x="107233" y="1153422"/>
                  </a:lnTo>
                  <a:lnTo>
                    <a:pt x="130671" y="1192498"/>
                  </a:lnTo>
                  <a:lnTo>
                    <a:pt x="156035" y="1229248"/>
                  </a:lnTo>
                  <a:lnTo>
                    <a:pt x="183223" y="1263534"/>
                  </a:lnTo>
                  <a:lnTo>
                    <a:pt x="212132" y="1295216"/>
                  </a:lnTo>
                  <a:lnTo>
                    <a:pt x="242659" y="1324154"/>
                  </a:lnTo>
                  <a:lnTo>
                    <a:pt x="274701" y="1350210"/>
                  </a:lnTo>
                  <a:lnTo>
                    <a:pt x="308155" y="1373243"/>
                  </a:lnTo>
                  <a:lnTo>
                    <a:pt x="342918" y="1393115"/>
                  </a:lnTo>
                  <a:lnTo>
                    <a:pt x="378887" y="1409687"/>
                  </a:lnTo>
                  <a:lnTo>
                    <a:pt x="415959" y="1422818"/>
                  </a:lnTo>
                  <a:lnTo>
                    <a:pt x="454032" y="1432371"/>
                  </a:lnTo>
                  <a:lnTo>
                    <a:pt x="493001" y="1438204"/>
                  </a:lnTo>
                  <a:lnTo>
                    <a:pt x="532764" y="1440180"/>
                  </a:lnTo>
                  <a:lnTo>
                    <a:pt x="2778887" y="1440180"/>
                  </a:lnTo>
                  <a:lnTo>
                    <a:pt x="2818650" y="1438204"/>
                  </a:lnTo>
                  <a:lnTo>
                    <a:pt x="2857619" y="1432371"/>
                  </a:lnTo>
                  <a:lnTo>
                    <a:pt x="2895692" y="1422818"/>
                  </a:lnTo>
                  <a:lnTo>
                    <a:pt x="2932764" y="1409687"/>
                  </a:lnTo>
                  <a:lnTo>
                    <a:pt x="2968733" y="1393115"/>
                  </a:lnTo>
                  <a:lnTo>
                    <a:pt x="3003496" y="1373243"/>
                  </a:lnTo>
                  <a:lnTo>
                    <a:pt x="3036950" y="1350210"/>
                  </a:lnTo>
                  <a:lnTo>
                    <a:pt x="3068992" y="1324154"/>
                  </a:lnTo>
                  <a:lnTo>
                    <a:pt x="3099519" y="1295216"/>
                  </a:lnTo>
                  <a:lnTo>
                    <a:pt x="3128428" y="1263534"/>
                  </a:lnTo>
                  <a:lnTo>
                    <a:pt x="3155616" y="1229248"/>
                  </a:lnTo>
                  <a:lnTo>
                    <a:pt x="3180980" y="1192498"/>
                  </a:lnTo>
                  <a:lnTo>
                    <a:pt x="3204418" y="1153422"/>
                  </a:lnTo>
                  <a:lnTo>
                    <a:pt x="3225825" y="1112161"/>
                  </a:lnTo>
                  <a:lnTo>
                    <a:pt x="3245100" y="1068852"/>
                  </a:lnTo>
                  <a:lnTo>
                    <a:pt x="3262138" y="1023636"/>
                  </a:lnTo>
                  <a:lnTo>
                    <a:pt x="3276838" y="976652"/>
                  </a:lnTo>
                  <a:lnTo>
                    <a:pt x="3289096" y="928040"/>
                  </a:lnTo>
                  <a:lnTo>
                    <a:pt x="3298810" y="877938"/>
                  </a:lnTo>
                  <a:lnTo>
                    <a:pt x="3305875" y="826486"/>
                  </a:lnTo>
                  <a:lnTo>
                    <a:pt x="3310190" y="773823"/>
                  </a:lnTo>
                  <a:lnTo>
                    <a:pt x="3311652" y="720090"/>
                  </a:lnTo>
                  <a:lnTo>
                    <a:pt x="3310190" y="666356"/>
                  </a:lnTo>
                  <a:lnTo>
                    <a:pt x="3305875" y="613693"/>
                  </a:lnTo>
                  <a:lnTo>
                    <a:pt x="3298810" y="562241"/>
                  </a:lnTo>
                  <a:lnTo>
                    <a:pt x="3289096" y="512139"/>
                  </a:lnTo>
                  <a:lnTo>
                    <a:pt x="3276838" y="463527"/>
                  </a:lnTo>
                  <a:lnTo>
                    <a:pt x="3262138" y="416543"/>
                  </a:lnTo>
                  <a:lnTo>
                    <a:pt x="3245100" y="371327"/>
                  </a:lnTo>
                  <a:lnTo>
                    <a:pt x="3225825" y="328018"/>
                  </a:lnTo>
                  <a:lnTo>
                    <a:pt x="3204418" y="286757"/>
                  </a:lnTo>
                  <a:lnTo>
                    <a:pt x="3180980" y="247681"/>
                  </a:lnTo>
                  <a:lnTo>
                    <a:pt x="3155616" y="210931"/>
                  </a:lnTo>
                  <a:lnTo>
                    <a:pt x="3128428" y="176645"/>
                  </a:lnTo>
                  <a:lnTo>
                    <a:pt x="3099519" y="144963"/>
                  </a:lnTo>
                  <a:lnTo>
                    <a:pt x="3068992" y="116025"/>
                  </a:lnTo>
                  <a:lnTo>
                    <a:pt x="3036950" y="89969"/>
                  </a:lnTo>
                  <a:lnTo>
                    <a:pt x="3003496" y="66936"/>
                  </a:lnTo>
                  <a:lnTo>
                    <a:pt x="2968733" y="47064"/>
                  </a:lnTo>
                  <a:lnTo>
                    <a:pt x="2932764" y="30492"/>
                  </a:lnTo>
                  <a:lnTo>
                    <a:pt x="2895692" y="17361"/>
                  </a:lnTo>
                  <a:lnTo>
                    <a:pt x="2857619" y="7808"/>
                  </a:lnTo>
                  <a:lnTo>
                    <a:pt x="2818650" y="1975"/>
                  </a:lnTo>
                  <a:lnTo>
                    <a:pt x="27788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60035" y="260603"/>
              <a:ext cx="3312160" cy="1440180"/>
            </a:xfrm>
            <a:custGeom>
              <a:avLst/>
              <a:gdLst/>
              <a:ahLst/>
              <a:cxnLst/>
              <a:rect l="l" t="t" r="r" b="b"/>
              <a:pathLst>
                <a:path w="3312159" h="1440180">
                  <a:moveTo>
                    <a:pt x="532764" y="0"/>
                  </a:moveTo>
                  <a:lnTo>
                    <a:pt x="2778887" y="0"/>
                  </a:lnTo>
                  <a:lnTo>
                    <a:pt x="2818650" y="1975"/>
                  </a:lnTo>
                  <a:lnTo>
                    <a:pt x="2857619" y="7808"/>
                  </a:lnTo>
                  <a:lnTo>
                    <a:pt x="2895692" y="17361"/>
                  </a:lnTo>
                  <a:lnTo>
                    <a:pt x="2932764" y="30492"/>
                  </a:lnTo>
                  <a:lnTo>
                    <a:pt x="2968733" y="47064"/>
                  </a:lnTo>
                  <a:lnTo>
                    <a:pt x="3003496" y="66936"/>
                  </a:lnTo>
                  <a:lnTo>
                    <a:pt x="3036950" y="89969"/>
                  </a:lnTo>
                  <a:lnTo>
                    <a:pt x="3068992" y="116025"/>
                  </a:lnTo>
                  <a:lnTo>
                    <a:pt x="3099519" y="144963"/>
                  </a:lnTo>
                  <a:lnTo>
                    <a:pt x="3128428" y="176645"/>
                  </a:lnTo>
                  <a:lnTo>
                    <a:pt x="3155616" y="210931"/>
                  </a:lnTo>
                  <a:lnTo>
                    <a:pt x="3180980" y="247681"/>
                  </a:lnTo>
                  <a:lnTo>
                    <a:pt x="3204418" y="286757"/>
                  </a:lnTo>
                  <a:lnTo>
                    <a:pt x="3225825" y="328018"/>
                  </a:lnTo>
                  <a:lnTo>
                    <a:pt x="3245100" y="371327"/>
                  </a:lnTo>
                  <a:lnTo>
                    <a:pt x="3262138" y="416543"/>
                  </a:lnTo>
                  <a:lnTo>
                    <a:pt x="3276838" y="463527"/>
                  </a:lnTo>
                  <a:lnTo>
                    <a:pt x="3289096" y="512139"/>
                  </a:lnTo>
                  <a:lnTo>
                    <a:pt x="3298810" y="562241"/>
                  </a:lnTo>
                  <a:lnTo>
                    <a:pt x="3305875" y="613693"/>
                  </a:lnTo>
                  <a:lnTo>
                    <a:pt x="3310190" y="666356"/>
                  </a:lnTo>
                  <a:lnTo>
                    <a:pt x="3311652" y="720090"/>
                  </a:lnTo>
                  <a:lnTo>
                    <a:pt x="3310190" y="773823"/>
                  </a:lnTo>
                  <a:lnTo>
                    <a:pt x="3305875" y="826486"/>
                  </a:lnTo>
                  <a:lnTo>
                    <a:pt x="3298810" y="877938"/>
                  </a:lnTo>
                  <a:lnTo>
                    <a:pt x="3289096" y="928040"/>
                  </a:lnTo>
                  <a:lnTo>
                    <a:pt x="3276838" y="976652"/>
                  </a:lnTo>
                  <a:lnTo>
                    <a:pt x="3262138" y="1023636"/>
                  </a:lnTo>
                  <a:lnTo>
                    <a:pt x="3245100" y="1068852"/>
                  </a:lnTo>
                  <a:lnTo>
                    <a:pt x="3225825" y="1112161"/>
                  </a:lnTo>
                  <a:lnTo>
                    <a:pt x="3204418" y="1153422"/>
                  </a:lnTo>
                  <a:lnTo>
                    <a:pt x="3180980" y="1192498"/>
                  </a:lnTo>
                  <a:lnTo>
                    <a:pt x="3155616" y="1229248"/>
                  </a:lnTo>
                  <a:lnTo>
                    <a:pt x="3128428" y="1263534"/>
                  </a:lnTo>
                  <a:lnTo>
                    <a:pt x="3099519" y="1295216"/>
                  </a:lnTo>
                  <a:lnTo>
                    <a:pt x="3068992" y="1324154"/>
                  </a:lnTo>
                  <a:lnTo>
                    <a:pt x="3036950" y="1350210"/>
                  </a:lnTo>
                  <a:lnTo>
                    <a:pt x="3003496" y="1373243"/>
                  </a:lnTo>
                  <a:lnTo>
                    <a:pt x="2968733" y="1393115"/>
                  </a:lnTo>
                  <a:lnTo>
                    <a:pt x="2932764" y="1409687"/>
                  </a:lnTo>
                  <a:lnTo>
                    <a:pt x="2895692" y="1422818"/>
                  </a:lnTo>
                  <a:lnTo>
                    <a:pt x="2857619" y="1432371"/>
                  </a:lnTo>
                  <a:lnTo>
                    <a:pt x="2818650" y="1438204"/>
                  </a:lnTo>
                  <a:lnTo>
                    <a:pt x="2778887" y="1440180"/>
                  </a:lnTo>
                  <a:lnTo>
                    <a:pt x="532764" y="1440180"/>
                  </a:lnTo>
                  <a:lnTo>
                    <a:pt x="493001" y="1438204"/>
                  </a:lnTo>
                  <a:lnTo>
                    <a:pt x="454032" y="1432371"/>
                  </a:lnTo>
                  <a:lnTo>
                    <a:pt x="415959" y="1422818"/>
                  </a:lnTo>
                  <a:lnTo>
                    <a:pt x="378887" y="1409687"/>
                  </a:lnTo>
                  <a:lnTo>
                    <a:pt x="342918" y="1393115"/>
                  </a:lnTo>
                  <a:lnTo>
                    <a:pt x="308155" y="1373243"/>
                  </a:lnTo>
                  <a:lnTo>
                    <a:pt x="274701" y="1350210"/>
                  </a:lnTo>
                  <a:lnTo>
                    <a:pt x="242659" y="1324154"/>
                  </a:lnTo>
                  <a:lnTo>
                    <a:pt x="212132" y="1295216"/>
                  </a:lnTo>
                  <a:lnTo>
                    <a:pt x="183223" y="1263534"/>
                  </a:lnTo>
                  <a:lnTo>
                    <a:pt x="156035" y="1229248"/>
                  </a:lnTo>
                  <a:lnTo>
                    <a:pt x="130671" y="1192498"/>
                  </a:lnTo>
                  <a:lnTo>
                    <a:pt x="107233" y="1153422"/>
                  </a:lnTo>
                  <a:lnTo>
                    <a:pt x="85826" y="1112161"/>
                  </a:lnTo>
                  <a:lnTo>
                    <a:pt x="66551" y="1068852"/>
                  </a:lnTo>
                  <a:lnTo>
                    <a:pt x="49513" y="1023636"/>
                  </a:lnTo>
                  <a:lnTo>
                    <a:pt x="34813" y="976652"/>
                  </a:lnTo>
                  <a:lnTo>
                    <a:pt x="22555" y="928040"/>
                  </a:lnTo>
                  <a:lnTo>
                    <a:pt x="12841" y="877938"/>
                  </a:lnTo>
                  <a:lnTo>
                    <a:pt x="5776" y="826486"/>
                  </a:lnTo>
                  <a:lnTo>
                    <a:pt x="1461" y="773823"/>
                  </a:lnTo>
                  <a:lnTo>
                    <a:pt x="0" y="720090"/>
                  </a:lnTo>
                  <a:lnTo>
                    <a:pt x="1461" y="666356"/>
                  </a:lnTo>
                  <a:lnTo>
                    <a:pt x="5776" y="613693"/>
                  </a:lnTo>
                  <a:lnTo>
                    <a:pt x="12841" y="562241"/>
                  </a:lnTo>
                  <a:lnTo>
                    <a:pt x="22555" y="512139"/>
                  </a:lnTo>
                  <a:lnTo>
                    <a:pt x="34813" y="463527"/>
                  </a:lnTo>
                  <a:lnTo>
                    <a:pt x="49513" y="416543"/>
                  </a:lnTo>
                  <a:lnTo>
                    <a:pt x="66551" y="371327"/>
                  </a:lnTo>
                  <a:lnTo>
                    <a:pt x="85826" y="328018"/>
                  </a:lnTo>
                  <a:lnTo>
                    <a:pt x="107233" y="286757"/>
                  </a:lnTo>
                  <a:lnTo>
                    <a:pt x="130671" y="247681"/>
                  </a:lnTo>
                  <a:lnTo>
                    <a:pt x="156035" y="210931"/>
                  </a:lnTo>
                  <a:lnTo>
                    <a:pt x="183223" y="176645"/>
                  </a:lnTo>
                  <a:lnTo>
                    <a:pt x="212132" y="144963"/>
                  </a:lnTo>
                  <a:lnTo>
                    <a:pt x="242659" y="116025"/>
                  </a:lnTo>
                  <a:lnTo>
                    <a:pt x="274701" y="89969"/>
                  </a:lnTo>
                  <a:lnTo>
                    <a:pt x="308155" y="66936"/>
                  </a:lnTo>
                  <a:lnTo>
                    <a:pt x="342918" y="47064"/>
                  </a:lnTo>
                  <a:lnTo>
                    <a:pt x="378887" y="30492"/>
                  </a:lnTo>
                  <a:lnTo>
                    <a:pt x="415959" y="17361"/>
                  </a:lnTo>
                  <a:lnTo>
                    <a:pt x="454032" y="7808"/>
                  </a:lnTo>
                  <a:lnTo>
                    <a:pt x="493001" y="1975"/>
                  </a:lnTo>
                  <a:lnTo>
                    <a:pt x="532764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565775" y="215264"/>
            <a:ext cx="1901189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" algn="just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Complex-  </a:t>
            </a:r>
            <a:r>
              <a:rPr sz="3200" dirty="0"/>
              <a:t>C</a:t>
            </a:r>
            <a:r>
              <a:rPr sz="3200" spc="-15" dirty="0"/>
              <a:t>o</a:t>
            </a:r>
            <a:r>
              <a:rPr sz="3200" dirty="0"/>
              <a:t>mp</a:t>
            </a:r>
            <a:r>
              <a:rPr sz="3200" spc="-15" dirty="0"/>
              <a:t>o</a:t>
            </a:r>
            <a:r>
              <a:rPr sz="3200" spc="-5" dirty="0"/>
              <a:t>und  Sentence</a:t>
            </a:r>
            <a:endParaRPr sz="3200"/>
          </a:p>
        </p:txBody>
      </p:sp>
      <p:grpSp>
        <p:nvGrpSpPr>
          <p:cNvPr id="12" name="object 12"/>
          <p:cNvGrpSpPr/>
          <p:nvPr/>
        </p:nvGrpSpPr>
        <p:grpSpPr>
          <a:xfrm>
            <a:off x="-6350" y="2090673"/>
            <a:ext cx="4546600" cy="2742565"/>
            <a:chOff x="-6350" y="2090673"/>
            <a:chExt cx="4546600" cy="2742565"/>
          </a:xfrm>
        </p:grpSpPr>
        <p:sp>
          <p:nvSpPr>
            <p:cNvPr id="13" name="object 13"/>
            <p:cNvSpPr/>
            <p:nvPr/>
          </p:nvSpPr>
          <p:spPr>
            <a:xfrm>
              <a:off x="0" y="2097023"/>
              <a:ext cx="4533900" cy="2729865"/>
            </a:xfrm>
            <a:custGeom>
              <a:avLst/>
              <a:gdLst/>
              <a:ahLst/>
              <a:cxnLst/>
              <a:rect l="l" t="t" r="r" b="b"/>
              <a:pathLst>
                <a:path w="4533900" h="2729865">
                  <a:moveTo>
                    <a:pt x="3903091" y="465454"/>
                  </a:moveTo>
                  <a:lnTo>
                    <a:pt x="0" y="465454"/>
                  </a:lnTo>
                  <a:lnTo>
                    <a:pt x="0" y="2631948"/>
                  </a:lnTo>
                  <a:lnTo>
                    <a:pt x="125899" y="2653499"/>
                  </a:lnTo>
                  <a:lnTo>
                    <a:pt x="246390" y="2672122"/>
                  </a:lnTo>
                  <a:lnTo>
                    <a:pt x="361722" y="2687928"/>
                  </a:lnTo>
                  <a:lnTo>
                    <a:pt x="472143" y="2701029"/>
                  </a:lnTo>
                  <a:lnTo>
                    <a:pt x="577902" y="2711536"/>
                  </a:lnTo>
                  <a:lnTo>
                    <a:pt x="629111" y="2715851"/>
                  </a:lnTo>
                  <a:lnTo>
                    <a:pt x="679248" y="2719560"/>
                  </a:lnTo>
                  <a:lnTo>
                    <a:pt x="728343" y="2722675"/>
                  </a:lnTo>
                  <a:lnTo>
                    <a:pt x="776428" y="2725212"/>
                  </a:lnTo>
                  <a:lnTo>
                    <a:pt x="823535" y="2727183"/>
                  </a:lnTo>
                  <a:lnTo>
                    <a:pt x="869693" y="2728604"/>
                  </a:lnTo>
                  <a:lnTo>
                    <a:pt x="914934" y="2729487"/>
                  </a:lnTo>
                  <a:lnTo>
                    <a:pt x="959290" y="2729847"/>
                  </a:lnTo>
                  <a:lnTo>
                    <a:pt x="1002791" y="2729698"/>
                  </a:lnTo>
                  <a:lnTo>
                    <a:pt x="1045468" y="2729053"/>
                  </a:lnTo>
                  <a:lnTo>
                    <a:pt x="1087353" y="2727926"/>
                  </a:lnTo>
                  <a:lnTo>
                    <a:pt x="1128476" y="2726332"/>
                  </a:lnTo>
                  <a:lnTo>
                    <a:pt x="1168868" y="2724284"/>
                  </a:lnTo>
                  <a:lnTo>
                    <a:pt x="1208561" y="2721797"/>
                  </a:lnTo>
                  <a:lnTo>
                    <a:pt x="1247586" y="2718883"/>
                  </a:lnTo>
                  <a:lnTo>
                    <a:pt x="1285974" y="2715558"/>
                  </a:lnTo>
                  <a:lnTo>
                    <a:pt x="1360962" y="2707727"/>
                  </a:lnTo>
                  <a:lnTo>
                    <a:pt x="1433774" y="2698415"/>
                  </a:lnTo>
                  <a:lnTo>
                    <a:pt x="1504659" y="2687734"/>
                  </a:lnTo>
                  <a:lnTo>
                    <a:pt x="1573866" y="2675794"/>
                  </a:lnTo>
                  <a:lnTo>
                    <a:pt x="1641642" y="2662708"/>
                  </a:lnTo>
                  <a:lnTo>
                    <a:pt x="1708236" y="2648586"/>
                  </a:lnTo>
                  <a:lnTo>
                    <a:pt x="1773898" y="2633540"/>
                  </a:lnTo>
                  <a:lnTo>
                    <a:pt x="1871186" y="2609482"/>
                  </a:lnTo>
                  <a:lnTo>
                    <a:pt x="2363897" y="2474909"/>
                  </a:lnTo>
                  <a:lnTo>
                    <a:pt x="2469568" y="2447769"/>
                  </a:lnTo>
                  <a:lnTo>
                    <a:pt x="2579573" y="2421429"/>
                  </a:lnTo>
                  <a:lnTo>
                    <a:pt x="2655731" y="2404501"/>
                  </a:lnTo>
                  <a:lnTo>
                    <a:pt x="2734438" y="2388207"/>
                  </a:lnTo>
                  <a:lnTo>
                    <a:pt x="2815940" y="2372659"/>
                  </a:lnTo>
                  <a:lnTo>
                    <a:pt x="2900488" y="2357968"/>
                  </a:lnTo>
                  <a:lnTo>
                    <a:pt x="2988329" y="2344246"/>
                  </a:lnTo>
                  <a:lnTo>
                    <a:pt x="3079713" y="2331603"/>
                  </a:lnTo>
                  <a:lnTo>
                    <a:pt x="3174887" y="2320152"/>
                  </a:lnTo>
                  <a:lnTo>
                    <a:pt x="3274101" y="2310003"/>
                  </a:lnTo>
                  <a:lnTo>
                    <a:pt x="3377602" y="2301268"/>
                  </a:lnTo>
                  <a:lnTo>
                    <a:pt x="3485641" y="2294059"/>
                  </a:lnTo>
                  <a:lnTo>
                    <a:pt x="3598464" y="2288486"/>
                  </a:lnTo>
                  <a:lnTo>
                    <a:pt x="3716322" y="2284660"/>
                  </a:lnTo>
                  <a:lnTo>
                    <a:pt x="3839462" y="2282694"/>
                  </a:lnTo>
                  <a:lnTo>
                    <a:pt x="3903091" y="2282444"/>
                  </a:lnTo>
                  <a:lnTo>
                    <a:pt x="3903091" y="465454"/>
                  </a:lnTo>
                  <a:close/>
                </a:path>
                <a:path w="4533900" h="2729865">
                  <a:moveTo>
                    <a:pt x="4198112" y="229870"/>
                  </a:moveTo>
                  <a:lnTo>
                    <a:pt x="321576" y="229870"/>
                  </a:lnTo>
                  <a:lnTo>
                    <a:pt x="321576" y="465454"/>
                  </a:lnTo>
                  <a:lnTo>
                    <a:pt x="3903091" y="465454"/>
                  </a:lnTo>
                  <a:lnTo>
                    <a:pt x="3903091" y="2070989"/>
                  </a:lnTo>
                  <a:lnTo>
                    <a:pt x="3928453" y="2069004"/>
                  </a:lnTo>
                  <a:lnTo>
                    <a:pt x="3995308" y="2064639"/>
                  </a:lnTo>
                  <a:lnTo>
                    <a:pt x="4089810" y="2060273"/>
                  </a:lnTo>
                  <a:lnTo>
                    <a:pt x="4198112" y="2058289"/>
                  </a:lnTo>
                  <a:lnTo>
                    <a:pt x="4198112" y="229870"/>
                  </a:lnTo>
                  <a:close/>
                </a:path>
                <a:path w="4533900" h="2729865">
                  <a:moveTo>
                    <a:pt x="4533900" y="0"/>
                  </a:moveTo>
                  <a:lnTo>
                    <a:pt x="623836" y="0"/>
                  </a:lnTo>
                  <a:lnTo>
                    <a:pt x="623836" y="229870"/>
                  </a:lnTo>
                  <a:lnTo>
                    <a:pt x="4198112" y="229870"/>
                  </a:lnTo>
                  <a:lnTo>
                    <a:pt x="4198112" y="1832228"/>
                  </a:lnTo>
                  <a:lnTo>
                    <a:pt x="4303045" y="1827466"/>
                  </a:lnTo>
                  <a:lnTo>
                    <a:pt x="4410602" y="1824192"/>
                  </a:lnTo>
                  <a:lnTo>
                    <a:pt x="4533900" y="1822703"/>
                  </a:lnTo>
                  <a:lnTo>
                    <a:pt x="4533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2097023"/>
              <a:ext cx="4533900" cy="2729865"/>
            </a:xfrm>
            <a:custGeom>
              <a:avLst/>
              <a:gdLst/>
              <a:ahLst/>
              <a:cxnLst/>
              <a:rect l="l" t="t" r="r" b="b"/>
              <a:pathLst>
                <a:path w="4533900" h="2729865">
                  <a:moveTo>
                    <a:pt x="0" y="465454"/>
                  </a:moveTo>
                  <a:lnTo>
                    <a:pt x="3903091" y="465454"/>
                  </a:lnTo>
                  <a:lnTo>
                    <a:pt x="3903091" y="2282444"/>
                  </a:lnTo>
                  <a:lnTo>
                    <a:pt x="3839462" y="2282694"/>
                  </a:lnTo>
                  <a:lnTo>
                    <a:pt x="3777216" y="2283438"/>
                  </a:lnTo>
                  <a:lnTo>
                    <a:pt x="3716322" y="2284660"/>
                  </a:lnTo>
                  <a:lnTo>
                    <a:pt x="3656748" y="2286348"/>
                  </a:lnTo>
                  <a:lnTo>
                    <a:pt x="3598464" y="2288486"/>
                  </a:lnTo>
                  <a:lnTo>
                    <a:pt x="3541439" y="2291061"/>
                  </a:lnTo>
                  <a:lnTo>
                    <a:pt x="3485641" y="2294059"/>
                  </a:lnTo>
                  <a:lnTo>
                    <a:pt x="3431039" y="2297466"/>
                  </a:lnTo>
                  <a:lnTo>
                    <a:pt x="3377602" y="2301268"/>
                  </a:lnTo>
                  <a:lnTo>
                    <a:pt x="3325300" y="2305452"/>
                  </a:lnTo>
                  <a:lnTo>
                    <a:pt x="3274101" y="2310003"/>
                  </a:lnTo>
                  <a:lnTo>
                    <a:pt x="3223973" y="2314908"/>
                  </a:lnTo>
                  <a:lnTo>
                    <a:pt x="3174887" y="2320152"/>
                  </a:lnTo>
                  <a:lnTo>
                    <a:pt x="3126810" y="2325722"/>
                  </a:lnTo>
                  <a:lnTo>
                    <a:pt x="3079713" y="2331603"/>
                  </a:lnTo>
                  <a:lnTo>
                    <a:pt x="3033563" y="2337782"/>
                  </a:lnTo>
                  <a:lnTo>
                    <a:pt x="2988329" y="2344246"/>
                  </a:lnTo>
                  <a:lnTo>
                    <a:pt x="2943981" y="2350979"/>
                  </a:lnTo>
                  <a:lnTo>
                    <a:pt x="2900488" y="2357968"/>
                  </a:lnTo>
                  <a:lnTo>
                    <a:pt x="2857818" y="2365199"/>
                  </a:lnTo>
                  <a:lnTo>
                    <a:pt x="2815940" y="2372659"/>
                  </a:lnTo>
                  <a:lnTo>
                    <a:pt x="2774824" y="2380333"/>
                  </a:lnTo>
                  <a:lnTo>
                    <a:pt x="2734438" y="2388207"/>
                  </a:lnTo>
                  <a:lnTo>
                    <a:pt x="2694751" y="2396268"/>
                  </a:lnTo>
                  <a:lnTo>
                    <a:pt x="2655731" y="2404501"/>
                  </a:lnTo>
                  <a:lnTo>
                    <a:pt x="2617349" y="2412893"/>
                  </a:lnTo>
                  <a:lnTo>
                    <a:pt x="2579573" y="2421429"/>
                  </a:lnTo>
                  <a:lnTo>
                    <a:pt x="2542371" y="2430097"/>
                  </a:lnTo>
                  <a:lnTo>
                    <a:pt x="2469568" y="2447769"/>
                  </a:lnTo>
                  <a:lnTo>
                    <a:pt x="2398691" y="2465796"/>
                  </a:lnTo>
                  <a:lnTo>
                    <a:pt x="2329492" y="2484069"/>
                  </a:lnTo>
                  <a:lnTo>
                    <a:pt x="2261722" y="2502475"/>
                  </a:lnTo>
                  <a:lnTo>
                    <a:pt x="2195132" y="2520904"/>
                  </a:lnTo>
                  <a:lnTo>
                    <a:pt x="2129473" y="2539243"/>
                  </a:lnTo>
                  <a:lnTo>
                    <a:pt x="2096916" y="2548344"/>
                  </a:lnTo>
                  <a:lnTo>
                    <a:pt x="2032189" y="2566341"/>
                  </a:lnTo>
                  <a:lnTo>
                    <a:pt x="1967773" y="2583970"/>
                  </a:lnTo>
                  <a:lnTo>
                    <a:pt x="1903418" y="2601121"/>
                  </a:lnTo>
                  <a:lnTo>
                    <a:pt x="1838876" y="2617681"/>
                  </a:lnTo>
                  <a:lnTo>
                    <a:pt x="1773898" y="2633540"/>
                  </a:lnTo>
                  <a:lnTo>
                    <a:pt x="1708236" y="2648586"/>
                  </a:lnTo>
                  <a:lnTo>
                    <a:pt x="1641642" y="2662708"/>
                  </a:lnTo>
                  <a:lnTo>
                    <a:pt x="1573866" y="2675794"/>
                  </a:lnTo>
                  <a:lnTo>
                    <a:pt x="1504659" y="2687734"/>
                  </a:lnTo>
                  <a:lnTo>
                    <a:pt x="1433774" y="2698415"/>
                  </a:lnTo>
                  <a:lnTo>
                    <a:pt x="1360962" y="2707727"/>
                  </a:lnTo>
                  <a:lnTo>
                    <a:pt x="1285974" y="2715558"/>
                  </a:lnTo>
                  <a:lnTo>
                    <a:pt x="1247586" y="2718883"/>
                  </a:lnTo>
                  <a:lnTo>
                    <a:pt x="1208561" y="2721797"/>
                  </a:lnTo>
                  <a:lnTo>
                    <a:pt x="1168868" y="2724284"/>
                  </a:lnTo>
                  <a:lnTo>
                    <a:pt x="1128476" y="2726332"/>
                  </a:lnTo>
                  <a:lnTo>
                    <a:pt x="1087353" y="2727926"/>
                  </a:lnTo>
                  <a:lnTo>
                    <a:pt x="1045468" y="2729053"/>
                  </a:lnTo>
                  <a:lnTo>
                    <a:pt x="1002791" y="2729698"/>
                  </a:lnTo>
                  <a:lnTo>
                    <a:pt x="959290" y="2729847"/>
                  </a:lnTo>
                  <a:lnTo>
                    <a:pt x="914934" y="2729487"/>
                  </a:lnTo>
                  <a:lnTo>
                    <a:pt x="869693" y="2728604"/>
                  </a:lnTo>
                  <a:lnTo>
                    <a:pt x="823535" y="2727183"/>
                  </a:lnTo>
                  <a:lnTo>
                    <a:pt x="776428" y="2725212"/>
                  </a:lnTo>
                  <a:lnTo>
                    <a:pt x="728343" y="2722675"/>
                  </a:lnTo>
                  <a:lnTo>
                    <a:pt x="679248" y="2719560"/>
                  </a:lnTo>
                  <a:lnTo>
                    <a:pt x="629111" y="2715851"/>
                  </a:lnTo>
                  <a:lnTo>
                    <a:pt x="577902" y="2711536"/>
                  </a:lnTo>
                  <a:lnTo>
                    <a:pt x="525590" y="2706600"/>
                  </a:lnTo>
                  <a:lnTo>
                    <a:pt x="472143" y="2701029"/>
                  </a:lnTo>
                  <a:lnTo>
                    <a:pt x="417530" y="2694810"/>
                  </a:lnTo>
                  <a:lnTo>
                    <a:pt x="361722" y="2687928"/>
                  </a:lnTo>
                  <a:lnTo>
                    <a:pt x="304685" y="2680370"/>
                  </a:lnTo>
                  <a:lnTo>
                    <a:pt x="246390" y="2672122"/>
                  </a:lnTo>
                  <a:lnTo>
                    <a:pt x="186805" y="2663170"/>
                  </a:lnTo>
                  <a:lnTo>
                    <a:pt x="125899" y="2653499"/>
                  </a:lnTo>
                  <a:lnTo>
                    <a:pt x="63641" y="2643096"/>
                  </a:lnTo>
                  <a:lnTo>
                    <a:pt x="0" y="2631948"/>
                  </a:lnTo>
                  <a:lnTo>
                    <a:pt x="0" y="465454"/>
                  </a:lnTo>
                  <a:close/>
                </a:path>
                <a:path w="4533900" h="2729865">
                  <a:moveTo>
                    <a:pt x="321576" y="465454"/>
                  </a:moveTo>
                  <a:lnTo>
                    <a:pt x="321576" y="229870"/>
                  </a:lnTo>
                  <a:lnTo>
                    <a:pt x="4198112" y="229870"/>
                  </a:lnTo>
                  <a:lnTo>
                    <a:pt x="4198112" y="2058289"/>
                  </a:lnTo>
                  <a:lnTo>
                    <a:pt x="4089810" y="2060273"/>
                  </a:lnTo>
                  <a:lnTo>
                    <a:pt x="3995308" y="2064639"/>
                  </a:lnTo>
                  <a:lnTo>
                    <a:pt x="3928453" y="2069004"/>
                  </a:lnTo>
                  <a:lnTo>
                    <a:pt x="3903091" y="2070989"/>
                  </a:lnTo>
                </a:path>
                <a:path w="4533900" h="2729865">
                  <a:moveTo>
                    <a:pt x="623836" y="229870"/>
                  </a:moveTo>
                  <a:lnTo>
                    <a:pt x="623836" y="0"/>
                  </a:lnTo>
                  <a:lnTo>
                    <a:pt x="4533900" y="0"/>
                  </a:lnTo>
                  <a:lnTo>
                    <a:pt x="4533900" y="1822703"/>
                  </a:lnTo>
                  <a:lnTo>
                    <a:pt x="4410602" y="1824192"/>
                  </a:lnTo>
                  <a:lnTo>
                    <a:pt x="4303045" y="1827466"/>
                  </a:lnTo>
                  <a:lnTo>
                    <a:pt x="4226968" y="1830740"/>
                  </a:lnTo>
                  <a:lnTo>
                    <a:pt x="4198112" y="1832228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8739" y="2858262"/>
            <a:ext cx="37338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one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independent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at least one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dependent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joined by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subordinating  conjuctions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(although,</a:t>
            </a:r>
            <a:r>
              <a:rPr sz="20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since,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39" y="4077715"/>
            <a:ext cx="21583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when,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unless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etc)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03750" y="2090673"/>
            <a:ext cx="4546600" cy="2491740"/>
            <a:chOff x="4603750" y="2090673"/>
            <a:chExt cx="4546600" cy="2491740"/>
          </a:xfrm>
        </p:grpSpPr>
        <p:sp>
          <p:nvSpPr>
            <p:cNvPr id="18" name="object 18"/>
            <p:cNvSpPr/>
            <p:nvPr/>
          </p:nvSpPr>
          <p:spPr>
            <a:xfrm>
              <a:off x="4610100" y="2097023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3903091" y="422655"/>
                  </a:moveTo>
                  <a:lnTo>
                    <a:pt x="0" y="422655"/>
                  </a:lnTo>
                  <a:lnTo>
                    <a:pt x="0" y="2390013"/>
                  </a:lnTo>
                  <a:lnTo>
                    <a:pt x="127267" y="2409786"/>
                  </a:lnTo>
                  <a:lnTo>
                    <a:pt x="249008" y="2426841"/>
                  </a:lnTo>
                  <a:lnTo>
                    <a:pt x="365480" y="2441284"/>
                  </a:lnTo>
                  <a:lnTo>
                    <a:pt x="476940" y="2453219"/>
                  </a:lnTo>
                  <a:lnTo>
                    <a:pt x="583646" y="2462750"/>
                  </a:lnTo>
                  <a:lnTo>
                    <a:pt x="685853" y="2469982"/>
                  </a:lnTo>
                  <a:lnTo>
                    <a:pt x="783820" y="2475018"/>
                  </a:lnTo>
                  <a:lnTo>
                    <a:pt x="831293" y="2476746"/>
                  </a:lnTo>
                  <a:lnTo>
                    <a:pt x="877802" y="2477965"/>
                  </a:lnTo>
                  <a:lnTo>
                    <a:pt x="923380" y="2478687"/>
                  </a:lnTo>
                  <a:lnTo>
                    <a:pt x="968058" y="2478926"/>
                  </a:lnTo>
                  <a:lnTo>
                    <a:pt x="1011868" y="2478694"/>
                  </a:lnTo>
                  <a:lnTo>
                    <a:pt x="1054843" y="2478005"/>
                  </a:lnTo>
                  <a:lnTo>
                    <a:pt x="1097015" y="2476872"/>
                  </a:lnTo>
                  <a:lnTo>
                    <a:pt x="1138416" y="2475308"/>
                  </a:lnTo>
                  <a:lnTo>
                    <a:pt x="1179077" y="2473326"/>
                  </a:lnTo>
                  <a:lnTo>
                    <a:pt x="1219032" y="2470938"/>
                  </a:lnTo>
                  <a:lnTo>
                    <a:pt x="1258312" y="2468159"/>
                  </a:lnTo>
                  <a:lnTo>
                    <a:pt x="1296950" y="2465001"/>
                  </a:lnTo>
                  <a:lnTo>
                    <a:pt x="1334977" y="2461477"/>
                  </a:lnTo>
                  <a:lnTo>
                    <a:pt x="1409328" y="2453385"/>
                  </a:lnTo>
                  <a:lnTo>
                    <a:pt x="1481622" y="2443985"/>
                  </a:lnTo>
                  <a:lnTo>
                    <a:pt x="1552117" y="2433384"/>
                  </a:lnTo>
                  <a:lnTo>
                    <a:pt x="1621069" y="2421685"/>
                  </a:lnTo>
                  <a:lnTo>
                    <a:pt x="1688736" y="2408994"/>
                  </a:lnTo>
                  <a:lnTo>
                    <a:pt x="1755374" y="2395414"/>
                  </a:lnTo>
                  <a:lnTo>
                    <a:pt x="1853965" y="2373607"/>
                  </a:lnTo>
                  <a:lnTo>
                    <a:pt x="2386274" y="2242075"/>
                  </a:lnTo>
                  <a:lnTo>
                    <a:pt x="2494012" y="2217289"/>
                  </a:lnTo>
                  <a:lnTo>
                    <a:pt x="2606375" y="2193325"/>
                  </a:lnTo>
                  <a:lnTo>
                    <a:pt x="2684281" y="2177980"/>
                  </a:lnTo>
                  <a:lnTo>
                    <a:pt x="2764886" y="2163263"/>
                  </a:lnTo>
                  <a:lnTo>
                    <a:pt x="2848445" y="2149276"/>
                  </a:lnTo>
                  <a:lnTo>
                    <a:pt x="2935215" y="2136126"/>
                  </a:lnTo>
                  <a:lnTo>
                    <a:pt x="3025455" y="2123917"/>
                  </a:lnTo>
                  <a:lnTo>
                    <a:pt x="3119421" y="2112752"/>
                  </a:lnTo>
                  <a:lnTo>
                    <a:pt x="3217369" y="2102737"/>
                  </a:lnTo>
                  <a:lnTo>
                    <a:pt x="3319557" y="2093976"/>
                  </a:lnTo>
                  <a:lnTo>
                    <a:pt x="3426242" y="2086574"/>
                  </a:lnTo>
                  <a:lnTo>
                    <a:pt x="3537681" y="2080634"/>
                  </a:lnTo>
                  <a:lnTo>
                    <a:pt x="3654131" y="2076262"/>
                  </a:lnTo>
                  <a:lnTo>
                    <a:pt x="3775848" y="2073563"/>
                  </a:lnTo>
                  <a:lnTo>
                    <a:pt x="3903091" y="2072639"/>
                  </a:lnTo>
                  <a:lnTo>
                    <a:pt x="3903091" y="422655"/>
                  </a:lnTo>
                  <a:close/>
                </a:path>
                <a:path w="4533900" h="2479040">
                  <a:moveTo>
                    <a:pt x="4198111" y="208787"/>
                  </a:moveTo>
                  <a:lnTo>
                    <a:pt x="321563" y="208787"/>
                  </a:lnTo>
                  <a:lnTo>
                    <a:pt x="321563" y="422655"/>
                  </a:lnTo>
                  <a:lnTo>
                    <a:pt x="3903091" y="422655"/>
                  </a:lnTo>
                  <a:lnTo>
                    <a:pt x="3903091" y="1880615"/>
                  </a:lnTo>
                  <a:lnTo>
                    <a:pt x="3928453" y="1878810"/>
                  </a:lnTo>
                  <a:lnTo>
                    <a:pt x="3995308" y="1874837"/>
                  </a:lnTo>
                  <a:lnTo>
                    <a:pt x="4089810" y="1870864"/>
                  </a:lnTo>
                  <a:lnTo>
                    <a:pt x="4198111" y="1869058"/>
                  </a:lnTo>
                  <a:lnTo>
                    <a:pt x="4198111" y="208787"/>
                  </a:lnTo>
                  <a:close/>
                </a:path>
                <a:path w="4533900" h="2479040">
                  <a:moveTo>
                    <a:pt x="4533900" y="0"/>
                  </a:moveTo>
                  <a:lnTo>
                    <a:pt x="623824" y="0"/>
                  </a:lnTo>
                  <a:lnTo>
                    <a:pt x="623824" y="208787"/>
                  </a:lnTo>
                  <a:lnTo>
                    <a:pt x="4198111" y="208787"/>
                  </a:lnTo>
                  <a:lnTo>
                    <a:pt x="4198111" y="1663827"/>
                  </a:lnTo>
                  <a:lnTo>
                    <a:pt x="4303045" y="1659508"/>
                  </a:lnTo>
                  <a:lnTo>
                    <a:pt x="4410602" y="1656540"/>
                  </a:lnTo>
                  <a:lnTo>
                    <a:pt x="4533900" y="1655190"/>
                  </a:lnTo>
                  <a:lnTo>
                    <a:pt x="4533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10100" y="2097023"/>
              <a:ext cx="4533900" cy="2479040"/>
            </a:xfrm>
            <a:custGeom>
              <a:avLst/>
              <a:gdLst/>
              <a:ahLst/>
              <a:cxnLst/>
              <a:rect l="l" t="t" r="r" b="b"/>
              <a:pathLst>
                <a:path w="4533900" h="2479040">
                  <a:moveTo>
                    <a:pt x="0" y="422655"/>
                  </a:moveTo>
                  <a:lnTo>
                    <a:pt x="3903091" y="422655"/>
                  </a:lnTo>
                  <a:lnTo>
                    <a:pt x="3903091" y="2072639"/>
                  </a:lnTo>
                  <a:lnTo>
                    <a:pt x="3838763" y="2072872"/>
                  </a:lnTo>
                  <a:lnTo>
                    <a:pt x="3775848" y="2073563"/>
                  </a:lnTo>
                  <a:lnTo>
                    <a:pt x="3714315" y="2074697"/>
                  </a:lnTo>
                  <a:lnTo>
                    <a:pt x="3654131" y="2076262"/>
                  </a:lnTo>
                  <a:lnTo>
                    <a:pt x="3595264" y="2078246"/>
                  </a:lnTo>
                  <a:lnTo>
                    <a:pt x="3537681" y="2080634"/>
                  </a:lnTo>
                  <a:lnTo>
                    <a:pt x="3481351" y="2083414"/>
                  </a:lnTo>
                  <a:lnTo>
                    <a:pt x="3426242" y="2086574"/>
                  </a:lnTo>
                  <a:lnTo>
                    <a:pt x="3372322" y="2090098"/>
                  </a:lnTo>
                  <a:lnTo>
                    <a:pt x="3319557" y="2093976"/>
                  </a:lnTo>
                  <a:lnTo>
                    <a:pt x="3267917" y="2098193"/>
                  </a:lnTo>
                  <a:lnTo>
                    <a:pt x="3217369" y="2102737"/>
                  </a:lnTo>
                  <a:lnTo>
                    <a:pt x="3167881" y="2107594"/>
                  </a:lnTo>
                  <a:lnTo>
                    <a:pt x="3119421" y="2112752"/>
                  </a:lnTo>
                  <a:lnTo>
                    <a:pt x="3071956" y="2118197"/>
                  </a:lnTo>
                  <a:lnTo>
                    <a:pt x="3025455" y="2123917"/>
                  </a:lnTo>
                  <a:lnTo>
                    <a:pt x="2979886" y="2129897"/>
                  </a:lnTo>
                  <a:lnTo>
                    <a:pt x="2935215" y="2136126"/>
                  </a:lnTo>
                  <a:lnTo>
                    <a:pt x="2891412" y="2142590"/>
                  </a:lnTo>
                  <a:lnTo>
                    <a:pt x="2848445" y="2149276"/>
                  </a:lnTo>
                  <a:lnTo>
                    <a:pt x="2806280" y="2156172"/>
                  </a:lnTo>
                  <a:lnTo>
                    <a:pt x="2764886" y="2163263"/>
                  </a:lnTo>
                  <a:lnTo>
                    <a:pt x="2724230" y="2170536"/>
                  </a:lnTo>
                  <a:lnTo>
                    <a:pt x="2684281" y="2177980"/>
                  </a:lnTo>
                  <a:lnTo>
                    <a:pt x="2645007" y="2185581"/>
                  </a:lnTo>
                  <a:lnTo>
                    <a:pt x="2606375" y="2193325"/>
                  </a:lnTo>
                  <a:lnTo>
                    <a:pt x="2568353" y="2201200"/>
                  </a:lnTo>
                  <a:lnTo>
                    <a:pt x="2530910" y="2209192"/>
                  </a:lnTo>
                  <a:lnTo>
                    <a:pt x="2457628" y="2225477"/>
                  </a:lnTo>
                  <a:lnTo>
                    <a:pt x="2386274" y="2242075"/>
                  </a:lnTo>
                  <a:lnTo>
                    <a:pt x="2316589" y="2258883"/>
                  </a:lnTo>
                  <a:lnTo>
                    <a:pt x="2248317" y="2275795"/>
                  </a:lnTo>
                  <a:lnTo>
                    <a:pt x="2181201" y="2292707"/>
                  </a:lnTo>
                  <a:lnTo>
                    <a:pt x="2114984" y="2309514"/>
                  </a:lnTo>
                  <a:lnTo>
                    <a:pt x="2082132" y="2317846"/>
                  </a:lnTo>
                  <a:lnTo>
                    <a:pt x="2016782" y="2334300"/>
                  </a:lnTo>
                  <a:lnTo>
                    <a:pt x="1951688" y="2350389"/>
                  </a:lnTo>
                  <a:lnTo>
                    <a:pt x="1886593" y="2366007"/>
                  </a:lnTo>
                  <a:lnTo>
                    <a:pt x="1821241" y="2381050"/>
                  </a:lnTo>
                  <a:lnTo>
                    <a:pt x="1755374" y="2395414"/>
                  </a:lnTo>
                  <a:lnTo>
                    <a:pt x="1688736" y="2408994"/>
                  </a:lnTo>
                  <a:lnTo>
                    <a:pt x="1621069" y="2421685"/>
                  </a:lnTo>
                  <a:lnTo>
                    <a:pt x="1552117" y="2433384"/>
                  </a:lnTo>
                  <a:lnTo>
                    <a:pt x="1481622" y="2443985"/>
                  </a:lnTo>
                  <a:lnTo>
                    <a:pt x="1409328" y="2453385"/>
                  </a:lnTo>
                  <a:lnTo>
                    <a:pt x="1334977" y="2461477"/>
                  </a:lnTo>
                  <a:lnTo>
                    <a:pt x="1296950" y="2465001"/>
                  </a:lnTo>
                  <a:lnTo>
                    <a:pt x="1258312" y="2468159"/>
                  </a:lnTo>
                  <a:lnTo>
                    <a:pt x="1219032" y="2470938"/>
                  </a:lnTo>
                  <a:lnTo>
                    <a:pt x="1179077" y="2473326"/>
                  </a:lnTo>
                  <a:lnTo>
                    <a:pt x="1138416" y="2475308"/>
                  </a:lnTo>
                  <a:lnTo>
                    <a:pt x="1097015" y="2476872"/>
                  </a:lnTo>
                  <a:lnTo>
                    <a:pt x="1054843" y="2478005"/>
                  </a:lnTo>
                  <a:lnTo>
                    <a:pt x="1011868" y="2478694"/>
                  </a:lnTo>
                  <a:lnTo>
                    <a:pt x="968058" y="2478926"/>
                  </a:lnTo>
                  <a:lnTo>
                    <a:pt x="923380" y="2478687"/>
                  </a:lnTo>
                  <a:lnTo>
                    <a:pt x="877802" y="2477965"/>
                  </a:lnTo>
                  <a:lnTo>
                    <a:pt x="831293" y="2476746"/>
                  </a:lnTo>
                  <a:lnTo>
                    <a:pt x="783820" y="2475018"/>
                  </a:lnTo>
                  <a:lnTo>
                    <a:pt x="735350" y="2472768"/>
                  </a:lnTo>
                  <a:lnTo>
                    <a:pt x="685853" y="2469982"/>
                  </a:lnTo>
                  <a:lnTo>
                    <a:pt x="635296" y="2466647"/>
                  </a:lnTo>
                  <a:lnTo>
                    <a:pt x="583646" y="2462750"/>
                  </a:lnTo>
                  <a:lnTo>
                    <a:pt x="530871" y="2458279"/>
                  </a:lnTo>
                  <a:lnTo>
                    <a:pt x="476940" y="2453219"/>
                  </a:lnTo>
                  <a:lnTo>
                    <a:pt x="421821" y="2447559"/>
                  </a:lnTo>
                  <a:lnTo>
                    <a:pt x="365480" y="2441284"/>
                  </a:lnTo>
                  <a:lnTo>
                    <a:pt x="307886" y="2434383"/>
                  </a:lnTo>
                  <a:lnTo>
                    <a:pt x="249008" y="2426841"/>
                  </a:lnTo>
                  <a:lnTo>
                    <a:pt x="188812" y="2418647"/>
                  </a:lnTo>
                  <a:lnTo>
                    <a:pt x="127267" y="2409786"/>
                  </a:lnTo>
                  <a:lnTo>
                    <a:pt x="64340" y="2400245"/>
                  </a:lnTo>
                  <a:lnTo>
                    <a:pt x="0" y="2390013"/>
                  </a:lnTo>
                  <a:lnTo>
                    <a:pt x="0" y="422655"/>
                  </a:lnTo>
                  <a:close/>
                </a:path>
                <a:path w="4533900" h="2479040">
                  <a:moveTo>
                    <a:pt x="321563" y="422655"/>
                  </a:moveTo>
                  <a:lnTo>
                    <a:pt x="321563" y="208787"/>
                  </a:lnTo>
                  <a:lnTo>
                    <a:pt x="4198111" y="208787"/>
                  </a:lnTo>
                  <a:lnTo>
                    <a:pt x="4198111" y="1869058"/>
                  </a:lnTo>
                  <a:lnTo>
                    <a:pt x="4089810" y="1870864"/>
                  </a:lnTo>
                  <a:lnTo>
                    <a:pt x="3995308" y="1874837"/>
                  </a:lnTo>
                  <a:lnTo>
                    <a:pt x="3928453" y="1878810"/>
                  </a:lnTo>
                  <a:lnTo>
                    <a:pt x="3903091" y="1880615"/>
                  </a:lnTo>
                </a:path>
                <a:path w="4533900" h="2479040">
                  <a:moveTo>
                    <a:pt x="623824" y="208787"/>
                  </a:moveTo>
                  <a:lnTo>
                    <a:pt x="623824" y="0"/>
                  </a:lnTo>
                  <a:lnTo>
                    <a:pt x="4533900" y="0"/>
                  </a:lnTo>
                  <a:lnTo>
                    <a:pt x="4533900" y="1655190"/>
                  </a:lnTo>
                  <a:lnTo>
                    <a:pt x="4410602" y="1656540"/>
                  </a:lnTo>
                  <a:lnTo>
                    <a:pt x="4303045" y="1659508"/>
                  </a:lnTo>
                  <a:lnTo>
                    <a:pt x="4226968" y="1662477"/>
                  </a:lnTo>
                  <a:lnTo>
                    <a:pt x="4198111" y="1663827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688840" y="3020313"/>
            <a:ext cx="363791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at least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two  independible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one or</a:t>
            </a:r>
            <a:r>
              <a:rPr sz="2000" b="1" spc="-9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more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dependable</a:t>
            </a:r>
            <a:r>
              <a:rPr sz="2000" b="1" spc="-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clauses.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2107" y="4826506"/>
            <a:ext cx="4438015" cy="1920239"/>
            <a:chOff x="102107" y="4826506"/>
            <a:chExt cx="4438015" cy="1920239"/>
          </a:xfrm>
        </p:grpSpPr>
        <p:sp>
          <p:nvSpPr>
            <p:cNvPr id="22" name="object 22"/>
            <p:cNvSpPr/>
            <p:nvPr/>
          </p:nvSpPr>
          <p:spPr>
            <a:xfrm>
              <a:off x="108203" y="4832602"/>
              <a:ext cx="4425950" cy="1908175"/>
            </a:xfrm>
            <a:custGeom>
              <a:avLst/>
              <a:gdLst/>
              <a:ahLst/>
              <a:cxnLst/>
              <a:rect l="l" t="t" r="r" b="b"/>
              <a:pathLst>
                <a:path w="4425950" h="1908175">
                  <a:moveTo>
                    <a:pt x="4425696" y="0"/>
                  </a:moveTo>
                  <a:lnTo>
                    <a:pt x="0" y="0"/>
                  </a:lnTo>
                  <a:lnTo>
                    <a:pt x="0" y="1908047"/>
                  </a:lnTo>
                  <a:lnTo>
                    <a:pt x="4425696" y="1908047"/>
                  </a:lnTo>
                  <a:lnTo>
                    <a:pt x="4425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8203" y="4832602"/>
              <a:ext cx="4425950" cy="1908175"/>
            </a:xfrm>
            <a:custGeom>
              <a:avLst/>
              <a:gdLst/>
              <a:ahLst/>
              <a:cxnLst/>
              <a:rect l="l" t="t" r="r" b="b"/>
              <a:pathLst>
                <a:path w="4425950" h="1908175">
                  <a:moveTo>
                    <a:pt x="0" y="1908047"/>
                  </a:moveTo>
                  <a:lnTo>
                    <a:pt x="4425696" y="1908047"/>
                  </a:lnTo>
                  <a:lnTo>
                    <a:pt x="4425696" y="0"/>
                  </a:lnTo>
                  <a:lnTo>
                    <a:pt x="0" y="0"/>
                  </a:lnTo>
                  <a:lnTo>
                    <a:pt x="0" y="1908047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14300" y="5152390"/>
            <a:ext cx="441388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38290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27355" algn="l"/>
                <a:tab pos="427990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She is wearing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dress which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looks</a:t>
            </a:r>
            <a:r>
              <a:rPr sz="2000" b="1" spc="-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nice.</a:t>
            </a:r>
            <a:endParaRPr sz="2000">
              <a:latin typeface="Comic Sans MS"/>
              <a:cs typeface="Comic Sans MS"/>
            </a:endParaRPr>
          </a:p>
          <a:p>
            <a:pPr marL="427355" marR="64960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27355" algn="l"/>
                <a:tab pos="427990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You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can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not pass the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exam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unless you study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for</a:t>
            </a:r>
            <a:r>
              <a:rPr sz="20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10100" y="4832603"/>
            <a:ext cx="4425950" cy="1896110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33705" marR="154305" indent="-3429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I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went to University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he  went to the book shop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because  he needed</a:t>
            </a:r>
            <a:r>
              <a:rPr sz="20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books.</a:t>
            </a:r>
            <a:endParaRPr sz="2000">
              <a:latin typeface="Comic Sans MS"/>
              <a:cs typeface="Comic Sans MS"/>
            </a:endParaRPr>
          </a:p>
          <a:p>
            <a:pPr marL="433705" marR="108585" indent="-342900" algn="just">
              <a:lnSpc>
                <a:spcPct val="100000"/>
              </a:lnSpc>
              <a:buFont typeface="Arial"/>
              <a:buChar char="•"/>
              <a:tabLst>
                <a:tab pos="434340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Although I like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books,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I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</a:t>
            </a:r>
            <a:r>
              <a:rPr sz="2000" b="1" spc="-17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not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like comics but my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friend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loves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them.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1778" y="435990"/>
            <a:ext cx="24593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5F0000"/>
                </a:solidFill>
              </a:rPr>
              <a:t>Phrase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87197" y="1874266"/>
            <a:ext cx="4404995" cy="3937000"/>
            <a:chOff x="187197" y="1874266"/>
            <a:chExt cx="4404995" cy="3937000"/>
          </a:xfrm>
        </p:grpSpPr>
        <p:sp>
          <p:nvSpPr>
            <p:cNvPr id="4" name="object 4"/>
            <p:cNvSpPr/>
            <p:nvPr/>
          </p:nvSpPr>
          <p:spPr>
            <a:xfrm>
              <a:off x="193547" y="1880616"/>
              <a:ext cx="4392295" cy="3924300"/>
            </a:xfrm>
            <a:custGeom>
              <a:avLst/>
              <a:gdLst/>
              <a:ahLst/>
              <a:cxnLst/>
              <a:rect l="l" t="t" r="r" b="b"/>
              <a:pathLst>
                <a:path w="4392295" h="3924300">
                  <a:moveTo>
                    <a:pt x="4392168" y="0"/>
                  </a:moveTo>
                  <a:lnTo>
                    <a:pt x="0" y="0"/>
                  </a:lnTo>
                  <a:lnTo>
                    <a:pt x="0" y="3139440"/>
                  </a:lnTo>
                  <a:lnTo>
                    <a:pt x="2196084" y="3924300"/>
                  </a:lnTo>
                  <a:lnTo>
                    <a:pt x="4392168" y="3139440"/>
                  </a:lnTo>
                  <a:lnTo>
                    <a:pt x="4392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3547" y="1880616"/>
              <a:ext cx="4392295" cy="3924300"/>
            </a:xfrm>
            <a:custGeom>
              <a:avLst/>
              <a:gdLst/>
              <a:ahLst/>
              <a:cxnLst/>
              <a:rect l="l" t="t" r="r" b="b"/>
              <a:pathLst>
                <a:path w="4392295" h="3924300">
                  <a:moveTo>
                    <a:pt x="0" y="0"/>
                  </a:moveTo>
                  <a:lnTo>
                    <a:pt x="4392168" y="0"/>
                  </a:lnTo>
                  <a:lnTo>
                    <a:pt x="4392168" y="3139440"/>
                  </a:lnTo>
                  <a:lnTo>
                    <a:pt x="2196084" y="3924300"/>
                  </a:lnTo>
                  <a:lnTo>
                    <a:pt x="0" y="313944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6983" y="2142566"/>
            <a:ext cx="381571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254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6385" algn="l"/>
                <a:tab pos="299720" algn="l"/>
              </a:tabLst>
            </a:pP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Group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of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related</a:t>
            </a:r>
            <a:r>
              <a:rPr sz="2400" b="1" spc="-60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words</a:t>
            </a:r>
            <a:endParaRPr sz="2400">
              <a:latin typeface="Comic Sans MS"/>
              <a:cs typeface="Comic Sans MS"/>
            </a:endParaRPr>
          </a:p>
          <a:p>
            <a:pPr marL="245745" marR="5080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(within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a sentence)</a:t>
            </a:r>
            <a:r>
              <a:rPr sz="2400" b="1" spc="-120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that 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lack subject and 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predicate(verb).</a:t>
            </a:r>
            <a:endParaRPr sz="2400">
              <a:latin typeface="Comic Sans MS"/>
              <a:cs typeface="Comic Sans MS"/>
            </a:endParaRPr>
          </a:p>
          <a:p>
            <a:pPr marL="286385" marR="43815" indent="-286385">
              <a:lnSpc>
                <a:spcPct val="100000"/>
              </a:lnSpc>
              <a:buFont typeface="Arial"/>
              <a:buChar char="•"/>
              <a:tabLst>
                <a:tab pos="286385" algn="l"/>
                <a:tab pos="302260" algn="l"/>
                <a:tab pos="2604770" algn="l"/>
              </a:tabLst>
            </a:pP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Phrase</a:t>
            </a:r>
            <a:r>
              <a:rPr sz="2400" b="1" spc="-20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can</a:t>
            </a:r>
            <a:r>
              <a:rPr sz="2400" b="1" spc="5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not	express</a:t>
            </a:r>
            <a:endParaRPr sz="2400">
              <a:latin typeface="Comic Sans MS"/>
              <a:cs typeface="Comic Sans MS"/>
            </a:endParaRPr>
          </a:p>
          <a:p>
            <a:pPr marL="485140" marR="241300" algn="ctr">
              <a:lnSpc>
                <a:spcPct val="100000"/>
              </a:lnSpc>
            </a:pP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the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complete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idea</a:t>
            </a:r>
            <a:r>
              <a:rPr sz="2400" b="1" spc="-110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or 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thought</a:t>
            </a:r>
            <a:r>
              <a:rPr sz="1800" b="1" spc="-5" dirty="0">
                <a:solidFill>
                  <a:srgbClr val="001F40"/>
                </a:solidFill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61332" y="2630423"/>
            <a:ext cx="4404360" cy="4099560"/>
            <a:chOff x="4561332" y="2630423"/>
            <a:chExt cx="4404360" cy="4099560"/>
          </a:xfrm>
        </p:grpSpPr>
        <p:sp>
          <p:nvSpPr>
            <p:cNvPr id="8" name="object 8"/>
            <p:cNvSpPr/>
            <p:nvPr/>
          </p:nvSpPr>
          <p:spPr>
            <a:xfrm>
              <a:off x="4567428" y="2636519"/>
              <a:ext cx="4392295" cy="4087495"/>
            </a:xfrm>
            <a:custGeom>
              <a:avLst/>
              <a:gdLst/>
              <a:ahLst/>
              <a:cxnLst/>
              <a:rect l="l" t="t" r="r" b="b"/>
              <a:pathLst>
                <a:path w="4392295" h="4087495">
                  <a:moveTo>
                    <a:pt x="4392168" y="0"/>
                  </a:moveTo>
                  <a:lnTo>
                    <a:pt x="0" y="0"/>
                  </a:lnTo>
                  <a:lnTo>
                    <a:pt x="0" y="3269894"/>
                  </a:lnTo>
                  <a:lnTo>
                    <a:pt x="2196083" y="4087367"/>
                  </a:lnTo>
                  <a:lnTo>
                    <a:pt x="4392168" y="3269894"/>
                  </a:lnTo>
                  <a:lnTo>
                    <a:pt x="4392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67428" y="2636519"/>
              <a:ext cx="4392295" cy="4087495"/>
            </a:xfrm>
            <a:custGeom>
              <a:avLst/>
              <a:gdLst/>
              <a:ahLst/>
              <a:cxnLst/>
              <a:rect l="l" t="t" r="r" b="b"/>
              <a:pathLst>
                <a:path w="4392295" h="4087495">
                  <a:moveTo>
                    <a:pt x="0" y="0"/>
                  </a:moveTo>
                  <a:lnTo>
                    <a:pt x="4392168" y="0"/>
                  </a:lnTo>
                  <a:lnTo>
                    <a:pt x="4392168" y="3269894"/>
                  </a:lnTo>
                  <a:lnTo>
                    <a:pt x="2196083" y="4087367"/>
                  </a:lnTo>
                  <a:lnTo>
                    <a:pt x="0" y="326989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58359" y="3146501"/>
            <a:ext cx="421068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Phrase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does not include the 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subject and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the verb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at</a:t>
            </a:r>
            <a:r>
              <a:rPr sz="2400" b="1" spc="-125" dirty="0">
                <a:solidFill>
                  <a:srgbClr val="001F4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the  same time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and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doesn’t make 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a complete sense,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thus; 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phrase can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not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be a  sentence.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780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92223" y="106807"/>
            <a:ext cx="449707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marR="5080" indent="-98933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With </a:t>
            </a:r>
            <a:r>
              <a:rPr sz="4400" spc="-5" dirty="0"/>
              <a:t>Respect</a:t>
            </a:r>
            <a:r>
              <a:rPr sz="4400" spc="-85" dirty="0"/>
              <a:t> </a:t>
            </a:r>
            <a:r>
              <a:rPr sz="4400" spc="-5" dirty="0"/>
              <a:t>to  </a:t>
            </a:r>
            <a:r>
              <a:rPr sz="4400" dirty="0"/>
              <a:t>Functions</a:t>
            </a:r>
            <a:endParaRPr sz="4400"/>
          </a:p>
        </p:txBody>
      </p:sp>
      <p:grpSp>
        <p:nvGrpSpPr>
          <p:cNvPr id="7" name="object 7"/>
          <p:cNvGrpSpPr/>
          <p:nvPr/>
        </p:nvGrpSpPr>
        <p:grpSpPr>
          <a:xfrm>
            <a:off x="4572" y="1370075"/>
            <a:ext cx="3423285" cy="1615440"/>
            <a:chOff x="4572" y="1370075"/>
            <a:chExt cx="3423285" cy="1615440"/>
          </a:xfrm>
        </p:grpSpPr>
        <p:sp>
          <p:nvSpPr>
            <p:cNvPr id="8" name="object 8"/>
            <p:cNvSpPr/>
            <p:nvPr/>
          </p:nvSpPr>
          <p:spPr>
            <a:xfrm>
              <a:off x="4572" y="1370075"/>
              <a:ext cx="3422904" cy="1615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651" y="1629155"/>
              <a:ext cx="2905125" cy="1097280"/>
            </a:xfrm>
            <a:custGeom>
              <a:avLst/>
              <a:gdLst/>
              <a:ahLst/>
              <a:cxnLst/>
              <a:rect l="l" t="t" r="r" b="b"/>
              <a:pathLst>
                <a:path w="2905125" h="1097280">
                  <a:moveTo>
                    <a:pt x="2437384" y="0"/>
                  </a:moveTo>
                  <a:lnTo>
                    <a:pt x="467309" y="0"/>
                  </a:lnTo>
                  <a:lnTo>
                    <a:pt x="422303" y="2511"/>
                  </a:lnTo>
                  <a:lnTo>
                    <a:pt x="378509" y="9892"/>
                  </a:lnTo>
                  <a:lnTo>
                    <a:pt x="336120" y="21912"/>
                  </a:lnTo>
                  <a:lnTo>
                    <a:pt x="295334" y="38342"/>
                  </a:lnTo>
                  <a:lnTo>
                    <a:pt x="256345" y="58953"/>
                  </a:lnTo>
                  <a:lnTo>
                    <a:pt x="219350" y="83513"/>
                  </a:lnTo>
                  <a:lnTo>
                    <a:pt x="184545" y="111793"/>
                  </a:lnTo>
                  <a:lnTo>
                    <a:pt x="152125" y="143564"/>
                  </a:lnTo>
                  <a:lnTo>
                    <a:pt x="122286" y="178595"/>
                  </a:lnTo>
                  <a:lnTo>
                    <a:pt x="95224" y="216657"/>
                  </a:lnTo>
                  <a:lnTo>
                    <a:pt x="71136" y="257520"/>
                  </a:lnTo>
                  <a:lnTo>
                    <a:pt x="50216" y="300953"/>
                  </a:lnTo>
                  <a:lnTo>
                    <a:pt x="32660" y="346728"/>
                  </a:lnTo>
                  <a:lnTo>
                    <a:pt x="18665" y="394613"/>
                  </a:lnTo>
                  <a:lnTo>
                    <a:pt x="8426" y="444381"/>
                  </a:lnTo>
                  <a:lnTo>
                    <a:pt x="2139" y="495799"/>
                  </a:lnTo>
                  <a:lnTo>
                    <a:pt x="0" y="548640"/>
                  </a:lnTo>
                  <a:lnTo>
                    <a:pt x="2139" y="601480"/>
                  </a:lnTo>
                  <a:lnTo>
                    <a:pt x="8426" y="652898"/>
                  </a:lnTo>
                  <a:lnTo>
                    <a:pt x="18665" y="702666"/>
                  </a:lnTo>
                  <a:lnTo>
                    <a:pt x="32660" y="750551"/>
                  </a:lnTo>
                  <a:lnTo>
                    <a:pt x="50216" y="796326"/>
                  </a:lnTo>
                  <a:lnTo>
                    <a:pt x="71136" y="839759"/>
                  </a:lnTo>
                  <a:lnTo>
                    <a:pt x="95224" y="880622"/>
                  </a:lnTo>
                  <a:lnTo>
                    <a:pt x="122286" y="918684"/>
                  </a:lnTo>
                  <a:lnTo>
                    <a:pt x="152125" y="953715"/>
                  </a:lnTo>
                  <a:lnTo>
                    <a:pt x="184545" y="985486"/>
                  </a:lnTo>
                  <a:lnTo>
                    <a:pt x="219350" y="1013766"/>
                  </a:lnTo>
                  <a:lnTo>
                    <a:pt x="256345" y="1038326"/>
                  </a:lnTo>
                  <a:lnTo>
                    <a:pt x="295334" y="1058937"/>
                  </a:lnTo>
                  <a:lnTo>
                    <a:pt x="336120" y="1075367"/>
                  </a:lnTo>
                  <a:lnTo>
                    <a:pt x="378509" y="1087387"/>
                  </a:lnTo>
                  <a:lnTo>
                    <a:pt x="422303" y="1094768"/>
                  </a:lnTo>
                  <a:lnTo>
                    <a:pt x="467309" y="1097280"/>
                  </a:lnTo>
                  <a:lnTo>
                    <a:pt x="2437384" y="1097280"/>
                  </a:lnTo>
                  <a:lnTo>
                    <a:pt x="2482405" y="1094768"/>
                  </a:lnTo>
                  <a:lnTo>
                    <a:pt x="2526213" y="1087387"/>
                  </a:lnTo>
                  <a:lnTo>
                    <a:pt x="2568613" y="1075367"/>
                  </a:lnTo>
                  <a:lnTo>
                    <a:pt x="2609408" y="1058937"/>
                  </a:lnTo>
                  <a:lnTo>
                    <a:pt x="2648403" y="1038326"/>
                  </a:lnTo>
                  <a:lnTo>
                    <a:pt x="2685402" y="1013766"/>
                  </a:lnTo>
                  <a:lnTo>
                    <a:pt x="2720210" y="985486"/>
                  </a:lnTo>
                  <a:lnTo>
                    <a:pt x="2752631" y="953715"/>
                  </a:lnTo>
                  <a:lnTo>
                    <a:pt x="2782469" y="918684"/>
                  </a:lnTo>
                  <a:lnTo>
                    <a:pt x="2809530" y="880622"/>
                  </a:lnTo>
                  <a:lnTo>
                    <a:pt x="2833617" y="839759"/>
                  </a:lnTo>
                  <a:lnTo>
                    <a:pt x="2854535" y="796326"/>
                  </a:lnTo>
                  <a:lnTo>
                    <a:pt x="2872089" y="750551"/>
                  </a:lnTo>
                  <a:lnTo>
                    <a:pt x="2886082" y="702666"/>
                  </a:lnTo>
                  <a:lnTo>
                    <a:pt x="2896319" y="652898"/>
                  </a:lnTo>
                  <a:lnTo>
                    <a:pt x="2902605" y="601480"/>
                  </a:lnTo>
                  <a:lnTo>
                    <a:pt x="2904744" y="548640"/>
                  </a:lnTo>
                  <a:lnTo>
                    <a:pt x="2902605" y="495799"/>
                  </a:lnTo>
                  <a:lnTo>
                    <a:pt x="2896319" y="444381"/>
                  </a:lnTo>
                  <a:lnTo>
                    <a:pt x="2886082" y="394613"/>
                  </a:lnTo>
                  <a:lnTo>
                    <a:pt x="2872089" y="346728"/>
                  </a:lnTo>
                  <a:lnTo>
                    <a:pt x="2854535" y="300953"/>
                  </a:lnTo>
                  <a:lnTo>
                    <a:pt x="2833617" y="257520"/>
                  </a:lnTo>
                  <a:lnTo>
                    <a:pt x="2809530" y="216657"/>
                  </a:lnTo>
                  <a:lnTo>
                    <a:pt x="2782469" y="178595"/>
                  </a:lnTo>
                  <a:lnTo>
                    <a:pt x="2752631" y="143564"/>
                  </a:lnTo>
                  <a:lnTo>
                    <a:pt x="2720210" y="111793"/>
                  </a:lnTo>
                  <a:lnTo>
                    <a:pt x="2685402" y="83513"/>
                  </a:lnTo>
                  <a:lnTo>
                    <a:pt x="2648403" y="58953"/>
                  </a:lnTo>
                  <a:lnTo>
                    <a:pt x="2609408" y="38342"/>
                  </a:lnTo>
                  <a:lnTo>
                    <a:pt x="2568613" y="21912"/>
                  </a:lnTo>
                  <a:lnTo>
                    <a:pt x="2526213" y="9892"/>
                  </a:lnTo>
                  <a:lnTo>
                    <a:pt x="2482405" y="2511"/>
                  </a:lnTo>
                  <a:lnTo>
                    <a:pt x="243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651" y="1629155"/>
              <a:ext cx="2905125" cy="1097280"/>
            </a:xfrm>
            <a:custGeom>
              <a:avLst/>
              <a:gdLst/>
              <a:ahLst/>
              <a:cxnLst/>
              <a:rect l="l" t="t" r="r" b="b"/>
              <a:pathLst>
                <a:path w="2905125" h="1097280">
                  <a:moveTo>
                    <a:pt x="467309" y="0"/>
                  </a:moveTo>
                  <a:lnTo>
                    <a:pt x="2437384" y="0"/>
                  </a:lnTo>
                  <a:lnTo>
                    <a:pt x="2482405" y="2511"/>
                  </a:lnTo>
                  <a:lnTo>
                    <a:pt x="2526213" y="9892"/>
                  </a:lnTo>
                  <a:lnTo>
                    <a:pt x="2568613" y="21912"/>
                  </a:lnTo>
                  <a:lnTo>
                    <a:pt x="2609408" y="38342"/>
                  </a:lnTo>
                  <a:lnTo>
                    <a:pt x="2648403" y="58953"/>
                  </a:lnTo>
                  <a:lnTo>
                    <a:pt x="2685402" y="83513"/>
                  </a:lnTo>
                  <a:lnTo>
                    <a:pt x="2720210" y="111793"/>
                  </a:lnTo>
                  <a:lnTo>
                    <a:pt x="2752631" y="143564"/>
                  </a:lnTo>
                  <a:lnTo>
                    <a:pt x="2782469" y="178595"/>
                  </a:lnTo>
                  <a:lnTo>
                    <a:pt x="2809530" y="216657"/>
                  </a:lnTo>
                  <a:lnTo>
                    <a:pt x="2833617" y="257520"/>
                  </a:lnTo>
                  <a:lnTo>
                    <a:pt x="2854535" y="300953"/>
                  </a:lnTo>
                  <a:lnTo>
                    <a:pt x="2872089" y="346728"/>
                  </a:lnTo>
                  <a:lnTo>
                    <a:pt x="2886082" y="394613"/>
                  </a:lnTo>
                  <a:lnTo>
                    <a:pt x="2896319" y="444381"/>
                  </a:lnTo>
                  <a:lnTo>
                    <a:pt x="2902605" y="495799"/>
                  </a:lnTo>
                  <a:lnTo>
                    <a:pt x="2904744" y="548640"/>
                  </a:lnTo>
                  <a:lnTo>
                    <a:pt x="2902605" y="601480"/>
                  </a:lnTo>
                  <a:lnTo>
                    <a:pt x="2896319" y="652898"/>
                  </a:lnTo>
                  <a:lnTo>
                    <a:pt x="2886082" y="702666"/>
                  </a:lnTo>
                  <a:lnTo>
                    <a:pt x="2872089" y="750551"/>
                  </a:lnTo>
                  <a:lnTo>
                    <a:pt x="2854535" y="796326"/>
                  </a:lnTo>
                  <a:lnTo>
                    <a:pt x="2833617" y="839759"/>
                  </a:lnTo>
                  <a:lnTo>
                    <a:pt x="2809530" y="880622"/>
                  </a:lnTo>
                  <a:lnTo>
                    <a:pt x="2782469" y="918684"/>
                  </a:lnTo>
                  <a:lnTo>
                    <a:pt x="2752631" y="953715"/>
                  </a:lnTo>
                  <a:lnTo>
                    <a:pt x="2720210" y="985486"/>
                  </a:lnTo>
                  <a:lnTo>
                    <a:pt x="2685402" y="1013766"/>
                  </a:lnTo>
                  <a:lnTo>
                    <a:pt x="2648403" y="1038326"/>
                  </a:lnTo>
                  <a:lnTo>
                    <a:pt x="2609408" y="1058937"/>
                  </a:lnTo>
                  <a:lnTo>
                    <a:pt x="2568613" y="1075367"/>
                  </a:lnTo>
                  <a:lnTo>
                    <a:pt x="2526213" y="1087387"/>
                  </a:lnTo>
                  <a:lnTo>
                    <a:pt x="2482405" y="1094768"/>
                  </a:lnTo>
                  <a:lnTo>
                    <a:pt x="2437384" y="1097280"/>
                  </a:lnTo>
                  <a:lnTo>
                    <a:pt x="467309" y="1097280"/>
                  </a:lnTo>
                  <a:lnTo>
                    <a:pt x="422303" y="1094768"/>
                  </a:lnTo>
                  <a:lnTo>
                    <a:pt x="378509" y="1087387"/>
                  </a:lnTo>
                  <a:lnTo>
                    <a:pt x="336120" y="1075367"/>
                  </a:lnTo>
                  <a:lnTo>
                    <a:pt x="295334" y="1058937"/>
                  </a:lnTo>
                  <a:lnTo>
                    <a:pt x="256345" y="1038326"/>
                  </a:lnTo>
                  <a:lnTo>
                    <a:pt x="219350" y="1013766"/>
                  </a:lnTo>
                  <a:lnTo>
                    <a:pt x="184545" y="985486"/>
                  </a:lnTo>
                  <a:lnTo>
                    <a:pt x="152125" y="953715"/>
                  </a:lnTo>
                  <a:lnTo>
                    <a:pt x="122286" y="918684"/>
                  </a:lnTo>
                  <a:lnTo>
                    <a:pt x="95224" y="880622"/>
                  </a:lnTo>
                  <a:lnTo>
                    <a:pt x="71136" y="839759"/>
                  </a:lnTo>
                  <a:lnTo>
                    <a:pt x="50216" y="796326"/>
                  </a:lnTo>
                  <a:lnTo>
                    <a:pt x="32660" y="750551"/>
                  </a:lnTo>
                  <a:lnTo>
                    <a:pt x="18665" y="702666"/>
                  </a:lnTo>
                  <a:lnTo>
                    <a:pt x="8426" y="652898"/>
                  </a:lnTo>
                  <a:lnTo>
                    <a:pt x="2139" y="601480"/>
                  </a:lnTo>
                  <a:lnTo>
                    <a:pt x="0" y="548640"/>
                  </a:lnTo>
                  <a:lnTo>
                    <a:pt x="2139" y="495799"/>
                  </a:lnTo>
                  <a:lnTo>
                    <a:pt x="8426" y="444381"/>
                  </a:lnTo>
                  <a:lnTo>
                    <a:pt x="18665" y="394613"/>
                  </a:lnTo>
                  <a:lnTo>
                    <a:pt x="32660" y="346728"/>
                  </a:lnTo>
                  <a:lnTo>
                    <a:pt x="50216" y="300953"/>
                  </a:lnTo>
                  <a:lnTo>
                    <a:pt x="71136" y="257520"/>
                  </a:lnTo>
                  <a:lnTo>
                    <a:pt x="95224" y="216657"/>
                  </a:lnTo>
                  <a:lnTo>
                    <a:pt x="122286" y="178595"/>
                  </a:lnTo>
                  <a:lnTo>
                    <a:pt x="152125" y="143564"/>
                  </a:lnTo>
                  <a:lnTo>
                    <a:pt x="184545" y="111793"/>
                  </a:lnTo>
                  <a:lnTo>
                    <a:pt x="219350" y="83513"/>
                  </a:lnTo>
                  <a:lnTo>
                    <a:pt x="256345" y="58953"/>
                  </a:lnTo>
                  <a:lnTo>
                    <a:pt x="295334" y="38342"/>
                  </a:lnTo>
                  <a:lnTo>
                    <a:pt x="336120" y="21912"/>
                  </a:lnTo>
                  <a:lnTo>
                    <a:pt x="378509" y="9892"/>
                  </a:lnTo>
                  <a:lnTo>
                    <a:pt x="422303" y="2511"/>
                  </a:lnTo>
                  <a:lnTo>
                    <a:pt x="467309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56361" y="1656714"/>
            <a:ext cx="231584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4160" marR="5080" indent="-25146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Affirmative  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39155" y="1354836"/>
            <a:ext cx="3423285" cy="1617345"/>
            <a:chOff x="5439155" y="1354836"/>
            <a:chExt cx="3423285" cy="1617345"/>
          </a:xfrm>
        </p:grpSpPr>
        <p:sp>
          <p:nvSpPr>
            <p:cNvPr id="13" name="object 13"/>
            <p:cNvSpPr/>
            <p:nvPr/>
          </p:nvSpPr>
          <p:spPr>
            <a:xfrm>
              <a:off x="5439155" y="1354836"/>
              <a:ext cx="3422904" cy="16169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98235" y="1613915"/>
              <a:ext cx="2905125" cy="1099185"/>
            </a:xfrm>
            <a:custGeom>
              <a:avLst/>
              <a:gdLst/>
              <a:ahLst/>
              <a:cxnLst/>
              <a:rect l="l" t="t" r="r" b="b"/>
              <a:pathLst>
                <a:path w="2905125" h="1099185">
                  <a:moveTo>
                    <a:pt x="2437384" y="0"/>
                  </a:moveTo>
                  <a:lnTo>
                    <a:pt x="467360" y="0"/>
                  </a:lnTo>
                  <a:lnTo>
                    <a:pt x="422338" y="2515"/>
                  </a:lnTo>
                  <a:lnTo>
                    <a:pt x="378530" y="9907"/>
                  </a:lnTo>
                  <a:lnTo>
                    <a:pt x="336130" y="21946"/>
                  </a:lnTo>
                  <a:lnTo>
                    <a:pt x="295335" y="38401"/>
                  </a:lnTo>
                  <a:lnTo>
                    <a:pt x="256340" y="59042"/>
                  </a:lnTo>
                  <a:lnTo>
                    <a:pt x="219341" y="83638"/>
                  </a:lnTo>
                  <a:lnTo>
                    <a:pt x="184533" y="111960"/>
                  </a:lnTo>
                  <a:lnTo>
                    <a:pt x="152112" y="143777"/>
                  </a:lnTo>
                  <a:lnTo>
                    <a:pt x="122274" y="178859"/>
                  </a:lnTo>
                  <a:lnTo>
                    <a:pt x="95213" y="216975"/>
                  </a:lnTo>
                  <a:lnTo>
                    <a:pt x="71126" y="257895"/>
                  </a:lnTo>
                  <a:lnTo>
                    <a:pt x="50208" y="301389"/>
                  </a:lnTo>
                  <a:lnTo>
                    <a:pt x="32654" y="347226"/>
                  </a:lnTo>
                  <a:lnTo>
                    <a:pt x="18661" y="395176"/>
                  </a:lnTo>
                  <a:lnTo>
                    <a:pt x="8424" y="445009"/>
                  </a:lnTo>
                  <a:lnTo>
                    <a:pt x="2138" y="496494"/>
                  </a:lnTo>
                  <a:lnTo>
                    <a:pt x="0" y="549401"/>
                  </a:lnTo>
                  <a:lnTo>
                    <a:pt x="2138" y="602309"/>
                  </a:lnTo>
                  <a:lnTo>
                    <a:pt x="8424" y="653794"/>
                  </a:lnTo>
                  <a:lnTo>
                    <a:pt x="18661" y="703627"/>
                  </a:lnTo>
                  <a:lnTo>
                    <a:pt x="32654" y="751577"/>
                  </a:lnTo>
                  <a:lnTo>
                    <a:pt x="50208" y="797414"/>
                  </a:lnTo>
                  <a:lnTo>
                    <a:pt x="71126" y="840908"/>
                  </a:lnTo>
                  <a:lnTo>
                    <a:pt x="95213" y="881828"/>
                  </a:lnTo>
                  <a:lnTo>
                    <a:pt x="122274" y="919944"/>
                  </a:lnTo>
                  <a:lnTo>
                    <a:pt x="152112" y="955026"/>
                  </a:lnTo>
                  <a:lnTo>
                    <a:pt x="184533" y="986843"/>
                  </a:lnTo>
                  <a:lnTo>
                    <a:pt x="219341" y="1015165"/>
                  </a:lnTo>
                  <a:lnTo>
                    <a:pt x="256340" y="1039761"/>
                  </a:lnTo>
                  <a:lnTo>
                    <a:pt x="295335" y="1060402"/>
                  </a:lnTo>
                  <a:lnTo>
                    <a:pt x="336130" y="1076857"/>
                  </a:lnTo>
                  <a:lnTo>
                    <a:pt x="378530" y="1088896"/>
                  </a:lnTo>
                  <a:lnTo>
                    <a:pt x="422338" y="1096288"/>
                  </a:lnTo>
                  <a:lnTo>
                    <a:pt x="467360" y="1098804"/>
                  </a:lnTo>
                  <a:lnTo>
                    <a:pt x="2437384" y="1098804"/>
                  </a:lnTo>
                  <a:lnTo>
                    <a:pt x="2482405" y="1096288"/>
                  </a:lnTo>
                  <a:lnTo>
                    <a:pt x="2526213" y="1088896"/>
                  </a:lnTo>
                  <a:lnTo>
                    <a:pt x="2568613" y="1076857"/>
                  </a:lnTo>
                  <a:lnTo>
                    <a:pt x="2609408" y="1060402"/>
                  </a:lnTo>
                  <a:lnTo>
                    <a:pt x="2648403" y="1039761"/>
                  </a:lnTo>
                  <a:lnTo>
                    <a:pt x="2685402" y="1015165"/>
                  </a:lnTo>
                  <a:lnTo>
                    <a:pt x="2720210" y="986843"/>
                  </a:lnTo>
                  <a:lnTo>
                    <a:pt x="2752631" y="955026"/>
                  </a:lnTo>
                  <a:lnTo>
                    <a:pt x="2782469" y="919944"/>
                  </a:lnTo>
                  <a:lnTo>
                    <a:pt x="2809530" y="881828"/>
                  </a:lnTo>
                  <a:lnTo>
                    <a:pt x="2833617" y="840908"/>
                  </a:lnTo>
                  <a:lnTo>
                    <a:pt x="2854535" y="797414"/>
                  </a:lnTo>
                  <a:lnTo>
                    <a:pt x="2872089" y="751577"/>
                  </a:lnTo>
                  <a:lnTo>
                    <a:pt x="2886082" y="703627"/>
                  </a:lnTo>
                  <a:lnTo>
                    <a:pt x="2896319" y="653794"/>
                  </a:lnTo>
                  <a:lnTo>
                    <a:pt x="2902605" y="602309"/>
                  </a:lnTo>
                  <a:lnTo>
                    <a:pt x="2904743" y="549401"/>
                  </a:lnTo>
                  <a:lnTo>
                    <a:pt x="2902605" y="496494"/>
                  </a:lnTo>
                  <a:lnTo>
                    <a:pt x="2896319" y="445009"/>
                  </a:lnTo>
                  <a:lnTo>
                    <a:pt x="2886082" y="395176"/>
                  </a:lnTo>
                  <a:lnTo>
                    <a:pt x="2872089" y="347226"/>
                  </a:lnTo>
                  <a:lnTo>
                    <a:pt x="2854535" y="301389"/>
                  </a:lnTo>
                  <a:lnTo>
                    <a:pt x="2833617" y="257895"/>
                  </a:lnTo>
                  <a:lnTo>
                    <a:pt x="2809530" y="216975"/>
                  </a:lnTo>
                  <a:lnTo>
                    <a:pt x="2782469" y="178859"/>
                  </a:lnTo>
                  <a:lnTo>
                    <a:pt x="2752631" y="143777"/>
                  </a:lnTo>
                  <a:lnTo>
                    <a:pt x="2720210" y="111960"/>
                  </a:lnTo>
                  <a:lnTo>
                    <a:pt x="2685402" y="83638"/>
                  </a:lnTo>
                  <a:lnTo>
                    <a:pt x="2648403" y="59042"/>
                  </a:lnTo>
                  <a:lnTo>
                    <a:pt x="2609408" y="38401"/>
                  </a:lnTo>
                  <a:lnTo>
                    <a:pt x="2568613" y="21946"/>
                  </a:lnTo>
                  <a:lnTo>
                    <a:pt x="2526213" y="9907"/>
                  </a:lnTo>
                  <a:lnTo>
                    <a:pt x="2482405" y="2515"/>
                  </a:lnTo>
                  <a:lnTo>
                    <a:pt x="243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98235" y="1613915"/>
              <a:ext cx="2905125" cy="1099185"/>
            </a:xfrm>
            <a:custGeom>
              <a:avLst/>
              <a:gdLst/>
              <a:ahLst/>
              <a:cxnLst/>
              <a:rect l="l" t="t" r="r" b="b"/>
              <a:pathLst>
                <a:path w="2905125" h="1099185">
                  <a:moveTo>
                    <a:pt x="467360" y="0"/>
                  </a:moveTo>
                  <a:lnTo>
                    <a:pt x="2437384" y="0"/>
                  </a:lnTo>
                  <a:lnTo>
                    <a:pt x="2482405" y="2515"/>
                  </a:lnTo>
                  <a:lnTo>
                    <a:pt x="2526213" y="9907"/>
                  </a:lnTo>
                  <a:lnTo>
                    <a:pt x="2568613" y="21946"/>
                  </a:lnTo>
                  <a:lnTo>
                    <a:pt x="2609408" y="38401"/>
                  </a:lnTo>
                  <a:lnTo>
                    <a:pt x="2648403" y="59042"/>
                  </a:lnTo>
                  <a:lnTo>
                    <a:pt x="2685402" y="83638"/>
                  </a:lnTo>
                  <a:lnTo>
                    <a:pt x="2720210" y="111960"/>
                  </a:lnTo>
                  <a:lnTo>
                    <a:pt x="2752631" y="143777"/>
                  </a:lnTo>
                  <a:lnTo>
                    <a:pt x="2782469" y="178859"/>
                  </a:lnTo>
                  <a:lnTo>
                    <a:pt x="2809530" y="216975"/>
                  </a:lnTo>
                  <a:lnTo>
                    <a:pt x="2833617" y="257895"/>
                  </a:lnTo>
                  <a:lnTo>
                    <a:pt x="2854535" y="301389"/>
                  </a:lnTo>
                  <a:lnTo>
                    <a:pt x="2872089" y="347226"/>
                  </a:lnTo>
                  <a:lnTo>
                    <a:pt x="2886082" y="395176"/>
                  </a:lnTo>
                  <a:lnTo>
                    <a:pt x="2896319" y="445009"/>
                  </a:lnTo>
                  <a:lnTo>
                    <a:pt x="2902605" y="496494"/>
                  </a:lnTo>
                  <a:lnTo>
                    <a:pt x="2904743" y="549401"/>
                  </a:lnTo>
                  <a:lnTo>
                    <a:pt x="2902605" y="602309"/>
                  </a:lnTo>
                  <a:lnTo>
                    <a:pt x="2896319" y="653794"/>
                  </a:lnTo>
                  <a:lnTo>
                    <a:pt x="2886082" y="703627"/>
                  </a:lnTo>
                  <a:lnTo>
                    <a:pt x="2872089" y="751577"/>
                  </a:lnTo>
                  <a:lnTo>
                    <a:pt x="2854535" y="797414"/>
                  </a:lnTo>
                  <a:lnTo>
                    <a:pt x="2833617" y="840908"/>
                  </a:lnTo>
                  <a:lnTo>
                    <a:pt x="2809530" y="881828"/>
                  </a:lnTo>
                  <a:lnTo>
                    <a:pt x="2782469" y="919944"/>
                  </a:lnTo>
                  <a:lnTo>
                    <a:pt x="2752631" y="955026"/>
                  </a:lnTo>
                  <a:lnTo>
                    <a:pt x="2720210" y="986843"/>
                  </a:lnTo>
                  <a:lnTo>
                    <a:pt x="2685402" y="1015165"/>
                  </a:lnTo>
                  <a:lnTo>
                    <a:pt x="2648403" y="1039761"/>
                  </a:lnTo>
                  <a:lnTo>
                    <a:pt x="2609408" y="1060402"/>
                  </a:lnTo>
                  <a:lnTo>
                    <a:pt x="2568613" y="1076857"/>
                  </a:lnTo>
                  <a:lnTo>
                    <a:pt x="2526213" y="1088896"/>
                  </a:lnTo>
                  <a:lnTo>
                    <a:pt x="2482405" y="1096288"/>
                  </a:lnTo>
                  <a:lnTo>
                    <a:pt x="2437384" y="1098804"/>
                  </a:lnTo>
                  <a:lnTo>
                    <a:pt x="467360" y="1098804"/>
                  </a:lnTo>
                  <a:lnTo>
                    <a:pt x="422338" y="1096288"/>
                  </a:lnTo>
                  <a:lnTo>
                    <a:pt x="378530" y="1088896"/>
                  </a:lnTo>
                  <a:lnTo>
                    <a:pt x="336130" y="1076857"/>
                  </a:lnTo>
                  <a:lnTo>
                    <a:pt x="295335" y="1060402"/>
                  </a:lnTo>
                  <a:lnTo>
                    <a:pt x="256340" y="1039761"/>
                  </a:lnTo>
                  <a:lnTo>
                    <a:pt x="219341" y="1015165"/>
                  </a:lnTo>
                  <a:lnTo>
                    <a:pt x="184533" y="986843"/>
                  </a:lnTo>
                  <a:lnTo>
                    <a:pt x="152112" y="955026"/>
                  </a:lnTo>
                  <a:lnTo>
                    <a:pt x="122274" y="919944"/>
                  </a:lnTo>
                  <a:lnTo>
                    <a:pt x="95213" y="881828"/>
                  </a:lnTo>
                  <a:lnTo>
                    <a:pt x="71126" y="840908"/>
                  </a:lnTo>
                  <a:lnTo>
                    <a:pt x="50208" y="797414"/>
                  </a:lnTo>
                  <a:lnTo>
                    <a:pt x="32654" y="751577"/>
                  </a:lnTo>
                  <a:lnTo>
                    <a:pt x="18661" y="703627"/>
                  </a:lnTo>
                  <a:lnTo>
                    <a:pt x="8424" y="653794"/>
                  </a:lnTo>
                  <a:lnTo>
                    <a:pt x="2138" y="602309"/>
                  </a:lnTo>
                  <a:lnTo>
                    <a:pt x="0" y="549401"/>
                  </a:lnTo>
                  <a:lnTo>
                    <a:pt x="2138" y="496494"/>
                  </a:lnTo>
                  <a:lnTo>
                    <a:pt x="8424" y="445009"/>
                  </a:lnTo>
                  <a:lnTo>
                    <a:pt x="18661" y="395176"/>
                  </a:lnTo>
                  <a:lnTo>
                    <a:pt x="32654" y="347226"/>
                  </a:lnTo>
                  <a:lnTo>
                    <a:pt x="50208" y="301389"/>
                  </a:lnTo>
                  <a:lnTo>
                    <a:pt x="71126" y="257895"/>
                  </a:lnTo>
                  <a:lnTo>
                    <a:pt x="95213" y="216975"/>
                  </a:lnTo>
                  <a:lnTo>
                    <a:pt x="122274" y="178859"/>
                  </a:lnTo>
                  <a:lnTo>
                    <a:pt x="152112" y="143777"/>
                  </a:lnTo>
                  <a:lnTo>
                    <a:pt x="184533" y="111960"/>
                  </a:lnTo>
                  <a:lnTo>
                    <a:pt x="219341" y="83638"/>
                  </a:lnTo>
                  <a:lnTo>
                    <a:pt x="256340" y="59042"/>
                  </a:lnTo>
                  <a:lnTo>
                    <a:pt x="295335" y="38401"/>
                  </a:lnTo>
                  <a:lnTo>
                    <a:pt x="336130" y="21946"/>
                  </a:lnTo>
                  <a:lnTo>
                    <a:pt x="378530" y="9907"/>
                  </a:lnTo>
                  <a:lnTo>
                    <a:pt x="422338" y="2515"/>
                  </a:lnTo>
                  <a:lnTo>
                    <a:pt x="467360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243320" y="1642363"/>
            <a:ext cx="181610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4080"/>
                </a:solidFill>
                <a:latin typeface="Comic Sans MS"/>
                <a:cs typeface="Comic Sans MS"/>
              </a:rPr>
              <a:t>Negative  </a:t>
            </a: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1937" y="2791714"/>
            <a:ext cx="4548505" cy="2116455"/>
            <a:chOff x="11937" y="2791714"/>
            <a:chExt cx="4548505" cy="2116455"/>
          </a:xfrm>
        </p:grpSpPr>
        <p:sp>
          <p:nvSpPr>
            <p:cNvPr id="18" name="object 18"/>
            <p:cNvSpPr/>
            <p:nvPr/>
          </p:nvSpPr>
          <p:spPr>
            <a:xfrm>
              <a:off x="18287" y="2798064"/>
              <a:ext cx="4535805" cy="2103755"/>
            </a:xfrm>
            <a:custGeom>
              <a:avLst/>
              <a:gdLst/>
              <a:ahLst/>
              <a:cxnLst/>
              <a:rect l="l" t="t" r="r" b="b"/>
              <a:pathLst>
                <a:path w="4535805" h="2103754">
                  <a:moveTo>
                    <a:pt x="3904488" y="358648"/>
                  </a:moveTo>
                  <a:lnTo>
                    <a:pt x="0" y="358648"/>
                  </a:lnTo>
                  <a:lnTo>
                    <a:pt x="0" y="2027809"/>
                  </a:lnTo>
                  <a:lnTo>
                    <a:pt x="130136" y="2044938"/>
                  </a:lnTo>
                  <a:lnTo>
                    <a:pt x="254497" y="2059659"/>
                  </a:lnTo>
                  <a:lnTo>
                    <a:pt x="373357" y="2072065"/>
                  </a:lnTo>
                  <a:lnTo>
                    <a:pt x="486992" y="2082252"/>
                  </a:lnTo>
                  <a:lnTo>
                    <a:pt x="595676" y="2090314"/>
                  </a:lnTo>
                  <a:lnTo>
                    <a:pt x="699684" y="2096346"/>
                  </a:lnTo>
                  <a:lnTo>
                    <a:pt x="799292" y="2100443"/>
                  </a:lnTo>
                  <a:lnTo>
                    <a:pt x="894774" y="2102700"/>
                  </a:lnTo>
                  <a:lnTo>
                    <a:pt x="986405" y="2103212"/>
                  </a:lnTo>
                  <a:lnTo>
                    <a:pt x="1074461" y="2102073"/>
                  </a:lnTo>
                  <a:lnTo>
                    <a:pt x="1159216" y="2099379"/>
                  </a:lnTo>
                  <a:lnTo>
                    <a:pt x="1240945" y="2095224"/>
                  </a:lnTo>
                  <a:lnTo>
                    <a:pt x="1319924" y="2089703"/>
                  </a:lnTo>
                  <a:lnTo>
                    <a:pt x="1396428" y="2082911"/>
                  </a:lnTo>
                  <a:lnTo>
                    <a:pt x="1470731" y="2074943"/>
                  </a:lnTo>
                  <a:lnTo>
                    <a:pt x="1543108" y="2065894"/>
                  </a:lnTo>
                  <a:lnTo>
                    <a:pt x="1613835" y="2055858"/>
                  </a:lnTo>
                  <a:lnTo>
                    <a:pt x="1683187" y="2044931"/>
                  </a:lnTo>
                  <a:lnTo>
                    <a:pt x="1785237" y="2027075"/>
                  </a:lnTo>
                  <a:lnTo>
                    <a:pt x="1919056" y="2001032"/>
                  </a:lnTo>
                  <a:lnTo>
                    <a:pt x="2397518" y="1900219"/>
                  </a:lnTo>
                  <a:lnTo>
                    <a:pt x="2546181" y="1871784"/>
                  </a:lnTo>
                  <a:lnTo>
                    <a:pt x="2663693" y="1851437"/>
                  </a:lnTo>
                  <a:lnTo>
                    <a:pt x="2787392" y="1832286"/>
                  </a:lnTo>
                  <a:lnTo>
                    <a:pt x="2873753" y="1820339"/>
                  </a:lnTo>
                  <a:lnTo>
                    <a:pt x="2963552" y="1809162"/>
                  </a:lnTo>
                  <a:lnTo>
                    <a:pt x="3057064" y="1798847"/>
                  </a:lnTo>
                  <a:lnTo>
                    <a:pt x="3154562" y="1789490"/>
                  </a:lnTo>
                  <a:lnTo>
                    <a:pt x="3256323" y="1781186"/>
                  </a:lnTo>
                  <a:lnTo>
                    <a:pt x="3362621" y="1774029"/>
                  </a:lnTo>
                  <a:lnTo>
                    <a:pt x="3473732" y="1768115"/>
                  </a:lnTo>
                  <a:lnTo>
                    <a:pt x="3589930" y="1763538"/>
                  </a:lnTo>
                  <a:lnTo>
                    <a:pt x="3774368" y="1759387"/>
                  </a:lnTo>
                  <a:lnTo>
                    <a:pt x="3904488" y="1758569"/>
                  </a:lnTo>
                  <a:lnTo>
                    <a:pt x="3904488" y="358648"/>
                  </a:lnTo>
                  <a:close/>
                </a:path>
                <a:path w="4535805" h="2103754">
                  <a:moveTo>
                    <a:pt x="4199509" y="177164"/>
                  </a:moveTo>
                  <a:lnTo>
                    <a:pt x="321678" y="177164"/>
                  </a:lnTo>
                  <a:lnTo>
                    <a:pt x="321678" y="358648"/>
                  </a:lnTo>
                  <a:lnTo>
                    <a:pt x="3904488" y="358648"/>
                  </a:lnTo>
                  <a:lnTo>
                    <a:pt x="3904488" y="1595628"/>
                  </a:lnTo>
                  <a:lnTo>
                    <a:pt x="3996705" y="1590738"/>
                  </a:lnTo>
                  <a:lnTo>
                    <a:pt x="4091207" y="1587376"/>
                  </a:lnTo>
                  <a:lnTo>
                    <a:pt x="4199509" y="1585849"/>
                  </a:lnTo>
                  <a:lnTo>
                    <a:pt x="4199509" y="177164"/>
                  </a:lnTo>
                  <a:close/>
                </a:path>
                <a:path w="4535805" h="2103754">
                  <a:moveTo>
                    <a:pt x="4535424" y="0"/>
                  </a:moveTo>
                  <a:lnTo>
                    <a:pt x="624039" y="0"/>
                  </a:lnTo>
                  <a:lnTo>
                    <a:pt x="624039" y="177164"/>
                  </a:lnTo>
                  <a:lnTo>
                    <a:pt x="4199509" y="177164"/>
                  </a:lnTo>
                  <a:lnTo>
                    <a:pt x="4199509" y="1411605"/>
                  </a:lnTo>
                  <a:lnTo>
                    <a:pt x="4304458" y="1407985"/>
                  </a:lnTo>
                  <a:lnTo>
                    <a:pt x="4412053" y="1405497"/>
                  </a:lnTo>
                  <a:lnTo>
                    <a:pt x="4535424" y="1404366"/>
                  </a:lnTo>
                  <a:lnTo>
                    <a:pt x="4535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287" y="2798064"/>
              <a:ext cx="4535805" cy="2103755"/>
            </a:xfrm>
            <a:custGeom>
              <a:avLst/>
              <a:gdLst/>
              <a:ahLst/>
              <a:cxnLst/>
              <a:rect l="l" t="t" r="r" b="b"/>
              <a:pathLst>
                <a:path w="4535805" h="2103754">
                  <a:moveTo>
                    <a:pt x="0" y="358648"/>
                  </a:moveTo>
                  <a:lnTo>
                    <a:pt x="3904488" y="358648"/>
                  </a:lnTo>
                  <a:lnTo>
                    <a:pt x="3904488" y="1758569"/>
                  </a:lnTo>
                  <a:lnTo>
                    <a:pt x="3838689" y="1758775"/>
                  </a:lnTo>
                  <a:lnTo>
                    <a:pt x="3774368" y="1759387"/>
                  </a:lnTo>
                  <a:lnTo>
                    <a:pt x="3711491" y="1760393"/>
                  </a:lnTo>
                  <a:lnTo>
                    <a:pt x="3650023" y="1761781"/>
                  </a:lnTo>
                  <a:lnTo>
                    <a:pt x="3589930" y="1763538"/>
                  </a:lnTo>
                  <a:lnTo>
                    <a:pt x="3531178" y="1765653"/>
                  </a:lnTo>
                  <a:lnTo>
                    <a:pt x="3473732" y="1768115"/>
                  </a:lnTo>
                  <a:lnTo>
                    <a:pt x="3417558" y="1770911"/>
                  </a:lnTo>
                  <a:lnTo>
                    <a:pt x="3362621" y="1774029"/>
                  </a:lnTo>
                  <a:lnTo>
                    <a:pt x="3308888" y="1777458"/>
                  </a:lnTo>
                  <a:lnTo>
                    <a:pt x="3256323" y="1781186"/>
                  </a:lnTo>
                  <a:lnTo>
                    <a:pt x="3204893" y="1785200"/>
                  </a:lnTo>
                  <a:lnTo>
                    <a:pt x="3154562" y="1789490"/>
                  </a:lnTo>
                  <a:lnTo>
                    <a:pt x="3105297" y="1794043"/>
                  </a:lnTo>
                  <a:lnTo>
                    <a:pt x="3057064" y="1798847"/>
                  </a:lnTo>
                  <a:lnTo>
                    <a:pt x="3009827" y="1803890"/>
                  </a:lnTo>
                  <a:lnTo>
                    <a:pt x="2963552" y="1809162"/>
                  </a:lnTo>
                  <a:lnTo>
                    <a:pt x="2918206" y="1814649"/>
                  </a:lnTo>
                  <a:lnTo>
                    <a:pt x="2873753" y="1820339"/>
                  </a:lnTo>
                  <a:lnTo>
                    <a:pt x="2830160" y="1826222"/>
                  </a:lnTo>
                  <a:lnTo>
                    <a:pt x="2787392" y="1832286"/>
                  </a:lnTo>
                  <a:lnTo>
                    <a:pt x="2745414" y="1838517"/>
                  </a:lnTo>
                  <a:lnTo>
                    <a:pt x="2704192" y="1844905"/>
                  </a:lnTo>
                  <a:lnTo>
                    <a:pt x="2663693" y="1851437"/>
                  </a:lnTo>
                  <a:lnTo>
                    <a:pt x="2623880" y="1858103"/>
                  </a:lnTo>
                  <a:lnTo>
                    <a:pt x="2584721" y="1864889"/>
                  </a:lnTo>
                  <a:lnTo>
                    <a:pt x="2546181" y="1871784"/>
                  </a:lnTo>
                  <a:lnTo>
                    <a:pt x="2508224" y="1878777"/>
                  </a:lnTo>
                  <a:lnTo>
                    <a:pt x="2433927" y="1893006"/>
                  </a:lnTo>
                  <a:lnTo>
                    <a:pt x="2361555" y="1907482"/>
                  </a:lnTo>
                  <a:lnTo>
                    <a:pt x="2290832" y="1922109"/>
                  </a:lnTo>
                  <a:lnTo>
                    <a:pt x="2221484" y="1936793"/>
                  </a:lnTo>
                  <a:lnTo>
                    <a:pt x="2153236" y="1951439"/>
                  </a:lnTo>
                  <a:lnTo>
                    <a:pt x="2119438" y="1958718"/>
                  </a:lnTo>
                  <a:lnTo>
                    <a:pt x="2085812" y="1965953"/>
                  </a:lnTo>
                  <a:lnTo>
                    <a:pt x="2018938" y="1980238"/>
                  </a:lnTo>
                  <a:lnTo>
                    <a:pt x="1952339" y="1994201"/>
                  </a:lnTo>
                  <a:lnTo>
                    <a:pt x="1885739" y="2007747"/>
                  </a:lnTo>
                  <a:lnTo>
                    <a:pt x="1818864" y="2020780"/>
                  </a:lnTo>
                  <a:lnTo>
                    <a:pt x="1751438" y="2033206"/>
                  </a:lnTo>
                  <a:lnTo>
                    <a:pt x="1683187" y="2044931"/>
                  </a:lnTo>
                  <a:lnTo>
                    <a:pt x="1613835" y="2055858"/>
                  </a:lnTo>
                  <a:lnTo>
                    <a:pt x="1543108" y="2065894"/>
                  </a:lnTo>
                  <a:lnTo>
                    <a:pt x="1470731" y="2074943"/>
                  </a:lnTo>
                  <a:lnTo>
                    <a:pt x="1396428" y="2082911"/>
                  </a:lnTo>
                  <a:lnTo>
                    <a:pt x="1358468" y="2086460"/>
                  </a:lnTo>
                  <a:lnTo>
                    <a:pt x="1319924" y="2089703"/>
                  </a:lnTo>
                  <a:lnTo>
                    <a:pt x="1280762" y="2092628"/>
                  </a:lnTo>
                  <a:lnTo>
                    <a:pt x="1240945" y="2095224"/>
                  </a:lnTo>
                  <a:lnTo>
                    <a:pt x="1200442" y="2097478"/>
                  </a:lnTo>
                  <a:lnTo>
                    <a:pt x="1159216" y="2099379"/>
                  </a:lnTo>
                  <a:lnTo>
                    <a:pt x="1117234" y="2100915"/>
                  </a:lnTo>
                  <a:lnTo>
                    <a:pt x="1074461" y="2102073"/>
                  </a:lnTo>
                  <a:lnTo>
                    <a:pt x="1030863" y="2102843"/>
                  </a:lnTo>
                  <a:lnTo>
                    <a:pt x="986405" y="2103212"/>
                  </a:lnTo>
                  <a:lnTo>
                    <a:pt x="941053" y="2103168"/>
                  </a:lnTo>
                  <a:lnTo>
                    <a:pt x="894774" y="2102700"/>
                  </a:lnTo>
                  <a:lnTo>
                    <a:pt x="847531" y="2101795"/>
                  </a:lnTo>
                  <a:lnTo>
                    <a:pt x="799292" y="2100443"/>
                  </a:lnTo>
                  <a:lnTo>
                    <a:pt x="750021" y="2098630"/>
                  </a:lnTo>
                  <a:lnTo>
                    <a:pt x="699684" y="2096346"/>
                  </a:lnTo>
                  <a:lnTo>
                    <a:pt x="648247" y="2093577"/>
                  </a:lnTo>
                  <a:lnTo>
                    <a:pt x="595676" y="2090314"/>
                  </a:lnTo>
                  <a:lnTo>
                    <a:pt x="541936" y="2086542"/>
                  </a:lnTo>
                  <a:lnTo>
                    <a:pt x="486992" y="2082252"/>
                  </a:lnTo>
                  <a:lnTo>
                    <a:pt x="430811" y="2077430"/>
                  </a:lnTo>
                  <a:lnTo>
                    <a:pt x="373357" y="2072065"/>
                  </a:lnTo>
                  <a:lnTo>
                    <a:pt x="314598" y="2066145"/>
                  </a:lnTo>
                  <a:lnTo>
                    <a:pt x="254497" y="2059659"/>
                  </a:lnTo>
                  <a:lnTo>
                    <a:pt x="193021" y="2052594"/>
                  </a:lnTo>
                  <a:lnTo>
                    <a:pt x="130136" y="2044938"/>
                  </a:lnTo>
                  <a:lnTo>
                    <a:pt x="65807" y="2036680"/>
                  </a:lnTo>
                  <a:lnTo>
                    <a:pt x="0" y="2027809"/>
                  </a:lnTo>
                  <a:lnTo>
                    <a:pt x="0" y="358648"/>
                  </a:lnTo>
                  <a:close/>
                </a:path>
                <a:path w="4535805" h="2103754">
                  <a:moveTo>
                    <a:pt x="321678" y="358648"/>
                  </a:moveTo>
                  <a:lnTo>
                    <a:pt x="321678" y="177164"/>
                  </a:lnTo>
                  <a:lnTo>
                    <a:pt x="4199509" y="177164"/>
                  </a:lnTo>
                  <a:lnTo>
                    <a:pt x="4199509" y="1585849"/>
                  </a:lnTo>
                  <a:lnTo>
                    <a:pt x="4091207" y="1587376"/>
                  </a:lnTo>
                  <a:lnTo>
                    <a:pt x="3996705" y="1590738"/>
                  </a:lnTo>
                  <a:lnTo>
                    <a:pt x="3929850" y="1594100"/>
                  </a:lnTo>
                  <a:lnTo>
                    <a:pt x="3904488" y="1595628"/>
                  </a:lnTo>
                </a:path>
                <a:path w="4535805" h="2103754">
                  <a:moveTo>
                    <a:pt x="624039" y="177164"/>
                  </a:moveTo>
                  <a:lnTo>
                    <a:pt x="624039" y="0"/>
                  </a:lnTo>
                  <a:lnTo>
                    <a:pt x="4535424" y="0"/>
                  </a:lnTo>
                  <a:lnTo>
                    <a:pt x="4535424" y="1404366"/>
                  </a:lnTo>
                  <a:lnTo>
                    <a:pt x="4412053" y="1405497"/>
                  </a:lnTo>
                  <a:lnTo>
                    <a:pt x="4304458" y="1407985"/>
                  </a:lnTo>
                  <a:lnTo>
                    <a:pt x="4228367" y="1410473"/>
                  </a:lnTo>
                  <a:lnTo>
                    <a:pt x="4199509" y="1411605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97027" y="3202939"/>
            <a:ext cx="358203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sentences that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shows 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positivity, validity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 truth.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Positive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sentences</a:t>
            </a:r>
            <a:r>
              <a:rPr sz="2000" b="1" spc="-42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tell  us what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something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is, has</a:t>
            </a:r>
            <a:r>
              <a:rPr sz="2000" b="1" spc="-1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027" y="4422394"/>
            <a:ext cx="6845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doe</a:t>
            </a:r>
            <a:r>
              <a:rPr sz="2000" b="1" spc="-10" dirty="0">
                <a:solidFill>
                  <a:srgbClr val="5F0000"/>
                </a:solidFill>
                <a:latin typeface="Comic Sans MS"/>
                <a:cs typeface="Comic Sans MS"/>
              </a:rPr>
              <a:t>s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652" y="5012435"/>
            <a:ext cx="4276725" cy="1656714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163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This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cat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</a:t>
            </a:r>
            <a:r>
              <a:rPr sz="2000" b="1" spc="-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black.</a:t>
            </a:r>
            <a:endParaRPr sz="2000">
              <a:latin typeface="Comic Sans MS"/>
              <a:cs typeface="Comic Sans MS"/>
            </a:endParaRPr>
          </a:p>
          <a:p>
            <a:pPr marL="434340" indent="-343535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He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has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000" b="1" spc="-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cat.</a:t>
            </a:r>
            <a:endParaRPr sz="2000">
              <a:latin typeface="Comic Sans MS"/>
              <a:cs typeface="Comic Sans MS"/>
            </a:endParaRPr>
          </a:p>
          <a:p>
            <a:pPr marL="434340" indent="-343535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book is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lying on</a:t>
            </a:r>
            <a:r>
              <a:rPr sz="2000" b="1" spc="-6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000">
              <a:latin typeface="Comic Sans MS"/>
              <a:cs typeface="Comic Sans MS"/>
            </a:endParaRPr>
          </a:p>
          <a:p>
            <a:pPr marL="434340">
              <a:lnSpc>
                <a:spcPct val="100000"/>
              </a:lnSpc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table.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539996" y="2791967"/>
            <a:ext cx="4541520" cy="2109470"/>
            <a:chOff x="4539996" y="2791967"/>
            <a:chExt cx="4541520" cy="2109470"/>
          </a:xfrm>
        </p:grpSpPr>
        <p:sp>
          <p:nvSpPr>
            <p:cNvPr id="24" name="object 24"/>
            <p:cNvSpPr/>
            <p:nvPr/>
          </p:nvSpPr>
          <p:spPr>
            <a:xfrm>
              <a:off x="4539996" y="2798063"/>
              <a:ext cx="4535805" cy="2103755"/>
            </a:xfrm>
            <a:custGeom>
              <a:avLst/>
              <a:gdLst/>
              <a:ahLst/>
              <a:cxnLst/>
              <a:rect l="l" t="t" r="r" b="b"/>
              <a:pathLst>
                <a:path w="4535805" h="2103754">
                  <a:moveTo>
                    <a:pt x="3904487" y="358648"/>
                  </a:moveTo>
                  <a:lnTo>
                    <a:pt x="0" y="358648"/>
                  </a:lnTo>
                  <a:lnTo>
                    <a:pt x="0" y="2027809"/>
                  </a:lnTo>
                  <a:lnTo>
                    <a:pt x="130136" y="2044938"/>
                  </a:lnTo>
                  <a:lnTo>
                    <a:pt x="254497" y="2059659"/>
                  </a:lnTo>
                  <a:lnTo>
                    <a:pt x="373357" y="2072065"/>
                  </a:lnTo>
                  <a:lnTo>
                    <a:pt x="486992" y="2082252"/>
                  </a:lnTo>
                  <a:lnTo>
                    <a:pt x="595676" y="2090314"/>
                  </a:lnTo>
                  <a:lnTo>
                    <a:pt x="699684" y="2096346"/>
                  </a:lnTo>
                  <a:lnTo>
                    <a:pt x="799292" y="2100443"/>
                  </a:lnTo>
                  <a:lnTo>
                    <a:pt x="894774" y="2102700"/>
                  </a:lnTo>
                  <a:lnTo>
                    <a:pt x="986405" y="2103212"/>
                  </a:lnTo>
                  <a:lnTo>
                    <a:pt x="1074461" y="2102073"/>
                  </a:lnTo>
                  <a:lnTo>
                    <a:pt x="1159216" y="2099379"/>
                  </a:lnTo>
                  <a:lnTo>
                    <a:pt x="1240945" y="2095224"/>
                  </a:lnTo>
                  <a:lnTo>
                    <a:pt x="1319924" y="2089703"/>
                  </a:lnTo>
                  <a:lnTo>
                    <a:pt x="1396428" y="2082911"/>
                  </a:lnTo>
                  <a:lnTo>
                    <a:pt x="1470731" y="2074943"/>
                  </a:lnTo>
                  <a:lnTo>
                    <a:pt x="1543108" y="2065894"/>
                  </a:lnTo>
                  <a:lnTo>
                    <a:pt x="1613835" y="2055858"/>
                  </a:lnTo>
                  <a:lnTo>
                    <a:pt x="1683187" y="2044931"/>
                  </a:lnTo>
                  <a:lnTo>
                    <a:pt x="1785237" y="2027075"/>
                  </a:lnTo>
                  <a:lnTo>
                    <a:pt x="1919056" y="2001032"/>
                  </a:lnTo>
                  <a:lnTo>
                    <a:pt x="2397518" y="1900219"/>
                  </a:lnTo>
                  <a:lnTo>
                    <a:pt x="2546181" y="1871784"/>
                  </a:lnTo>
                  <a:lnTo>
                    <a:pt x="2663693" y="1851437"/>
                  </a:lnTo>
                  <a:lnTo>
                    <a:pt x="2787392" y="1832286"/>
                  </a:lnTo>
                  <a:lnTo>
                    <a:pt x="2873753" y="1820339"/>
                  </a:lnTo>
                  <a:lnTo>
                    <a:pt x="2963552" y="1809162"/>
                  </a:lnTo>
                  <a:lnTo>
                    <a:pt x="3057064" y="1798847"/>
                  </a:lnTo>
                  <a:lnTo>
                    <a:pt x="3154562" y="1789490"/>
                  </a:lnTo>
                  <a:lnTo>
                    <a:pt x="3256323" y="1781186"/>
                  </a:lnTo>
                  <a:lnTo>
                    <a:pt x="3362621" y="1774029"/>
                  </a:lnTo>
                  <a:lnTo>
                    <a:pt x="3473732" y="1768115"/>
                  </a:lnTo>
                  <a:lnTo>
                    <a:pt x="3589930" y="1763538"/>
                  </a:lnTo>
                  <a:lnTo>
                    <a:pt x="3774368" y="1759387"/>
                  </a:lnTo>
                  <a:lnTo>
                    <a:pt x="3904487" y="1758569"/>
                  </a:lnTo>
                  <a:lnTo>
                    <a:pt x="3904487" y="358648"/>
                  </a:lnTo>
                  <a:close/>
                </a:path>
                <a:path w="4535805" h="2103754">
                  <a:moveTo>
                    <a:pt x="4199508" y="177164"/>
                  </a:moveTo>
                  <a:lnTo>
                    <a:pt x="321690" y="177164"/>
                  </a:lnTo>
                  <a:lnTo>
                    <a:pt x="321690" y="358648"/>
                  </a:lnTo>
                  <a:lnTo>
                    <a:pt x="3904487" y="358648"/>
                  </a:lnTo>
                  <a:lnTo>
                    <a:pt x="3904487" y="1595628"/>
                  </a:lnTo>
                  <a:lnTo>
                    <a:pt x="3996705" y="1590738"/>
                  </a:lnTo>
                  <a:lnTo>
                    <a:pt x="4091207" y="1587376"/>
                  </a:lnTo>
                  <a:lnTo>
                    <a:pt x="4199508" y="1585849"/>
                  </a:lnTo>
                  <a:lnTo>
                    <a:pt x="4199508" y="177164"/>
                  </a:lnTo>
                  <a:close/>
                </a:path>
                <a:path w="4535805" h="2103754">
                  <a:moveTo>
                    <a:pt x="4535424" y="0"/>
                  </a:moveTo>
                  <a:lnTo>
                    <a:pt x="624077" y="0"/>
                  </a:lnTo>
                  <a:lnTo>
                    <a:pt x="624077" y="177164"/>
                  </a:lnTo>
                  <a:lnTo>
                    <a:pt x="4199508" y="177164"/>
                  </a:lnTo>
                  <a:lnTo>
                    <a:pt x="4199508" y="1411605"/>
                  </a:lnTo>
                  <a:lnTo>
                    <a:pt x="4304458" y="1407985"/>
                  </a:lnTo>
                  <a:lnTo>
                    <a:pt x="4412053" y="1405497"/>
                  </a:lnTo>
                  <a:lnTo>
                    <a:pt x="4535424" y="1404366"/>
                  </a:lnTo>
                  <a:lnTo>
                    <a:pt x="4535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61687" y="2798063"/>
              <a:ext cx="4213860" cy="1595755"/>
            </a:xfrm>
            <a:custGeom>
              <a:avLst/>
              <a:gdLst/>
              <a:ahLst/>
              <a:cxnLst/>
              <a:rect l="l" t="t" r="r" b="b"/>
              <a:pathLst>
                <a:path w="4213859" h="1595754">
                  <a:moveTo>
                    <a:pt x="0" y="358648"/>
                  </a:moveTo>
                  <a:lnTo>
                    <a:pt x="0" y="177164"/>
                  </a:lnTo>
                  <a:lnTo>
                    <a:pt x="3877817" y="177164"/>
                  </a:lnTo>
                  <a:lnTo>
                    <a:pt x="3877817" y="1585849"/>
                  </a:lnTo>
                  <a:lnTo>
                    <a:pt x="3769516" y="1587376"/>
                  </a:lnTo>
                  <a:lnTo>
                    <a:pt x="3675014" y="1590738"/>
                  </a:lnTo>
                  <a:lnTo>
                    <a:pt x="3608159" y="1594100"/>
                  </a:lnTo>
                  <a:lnTo>
                    <a:pt x="3582796" y="1595628"/>
                  </a:lnTo>
                </a:path>
                <a:path w="4213859" h="1595754">
                  <a:moveTo>
                    <a:pt x="302387" y="177164"/>
                  </a:moveTo>
                  <a:lnTo>
                    <a:pt x="302387" y="0"/>
                  </a:lnTo>
                  <a:lnTo>
                    <a:pt x="4213733" y="0"/>
                  </a:lnTo>
                  <a:lnTo>
                    <a:pt x="4213733" y="1404366"/>
                  </a:lnTo>
                  <a:lnTo>
                    <a:pt x="4090362" y="1405497"/>
                  </a:lnTo>
                  <a:lnTo>
                    <a:pt x="3982767" y="1407985"/>
                  </a:lnTo>
                  <a:lnTo>
                    <a:pt x="3906676" y="1410473"/>
                  </a:lnTo>
                  <a:lnTo>
                    <a:pt x="3877817" y="1411605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619625" y="3050539"/>
            <a:ext cx="32854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negative is defined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</a:t>
            </a:r>
            <a:r>
              <a:rPr sz="2000" b="1" spc="-6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19625" y="3355340"/>
            <a:ext cx="3557904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person or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thing that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refuses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denies,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 is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undesirable,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unwanted or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disliked.</a:t>
            </a:r>
            <a:r>
              <a:rPr sz="2000" b="1" spc="-8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19625" y="4269994"/>
            <a:ext cx="21132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5635" algn="l"/>
                <a:tab pos="2099945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includes</a:t>
            </a:r>
            <a:r>
              <a:rPr sz="20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‘not’.	</a:t>
            </a:r>
            <a:r>
              <a:rPr sz="2000" u="heavy" spc="-5" dirty="0">
                <a:solidFill>
                  <a:srgbClr val="5F0000"/>
                </a:solidFill>
                <a:uFill>
                  <a:solidFill>
                    <a:srgbClr val="BBBBBB"/>
                  </a:solidFill>
                </a:uFill>
                <a:latin typeface="Times New Roman"/>
                <a:cs typeface="Times New Roman"/>
              </a:rPr>
              <a:t>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83835" y="5009388"/>
            <a:ext cx="4276725" cy="1656714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434340" indent="-344170">
              <a:lnSpc>
                <a:spcPct val="100000"/>
              </a:lnSpc>
              <a:spcBef>
                <a:spcPts val="163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This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cat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 not</a:t>
            </a:r>
            <a:r>
              <a:rPr sz="2000" b="1" spc="-6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black.</a:t>
            </a:r>
            <a:endParaRPr sz="2000">
              <a:latin typeface="Comic Sans MS"/>
              <a:cs typeface="Comic Sans MS"/>
            </a:endParaRPr>
          </a:p>
          <a:p>
            <a:pPr marL="434340" indent="-34417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He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does not have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000" b="1" spc="-8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cat.</a:t>
            </a:r>
            <a:endParaRPr sz="2000">
              <a:latin typeface="Comic Sans MS"/>
              <a:cs typeface="Comic Sans MS"/>
            </a:endParaRPr>
          </a:p>
          <a:p>
            <a:pPr marL="434340" indent="-34417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book is not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lying on</a:t>
            </a:r>
            <a:r>
              <a:rPr sz="2000" b="1" spc="-8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000">
              <a:latin typeface="Comic Sans MS"/>
              <a:cs typeface="Comic Sans MS"/>
            </a:endParaRPr>
          </a:p>
          <a:p>
            <a:pPr marL="434340">
              <a:lnSpc>
                <a:spcPct val="100000"/>
              </a:lnSpc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table.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44196" y="109728"/>
              <a:ext cx="4227576" cy="20299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3275" y="368808"/>
              <a:ext cx="3709670" cy="1511935"/>
            </a:xfrm>
            <a:custGeom>
              <a:avLst/>
              <a:gdLst/>
              <a:ahLst/>
              <a:cxnLst/>
              <a:rect l="l" t="t" r="r" b="b"/>
              <a:pathLst>
                <a:path w="3709670" h="1511935">
                  <a:moveTo>
                    <a:pt x="3112643" y="0"/>
                  </a:moveTo>
                  <a:lnTo>
                    <a:pt x="596773" y="0"/>
                  </a:lnTo>
                  <a:lnTo>
                    <a:pt x="554153" y="1898"/>
                  </a:lnTo>
                  <a:lnTo>
                    <a:pt x="512343" y="7507"/>
                  </a:lnTo>
                  <a:lnTo>
                    <a:pt x="471442" y="16698"/>
                  </a:lnTo>
                  <a:lnTo>
                    <a:pt x="431552" y="29345"/>
                  </a:lnTo>
                  <a:lnTo>
                    <a:pt x="392774" y="45319"/>
                  </a:lnTo>
                  <a:lnTo>
                    <a:pt x="355209" y="64492"/>
                  </a:lnTo>
                  <a:lnTo>
                    <a:pt x="318957" y="86736"/>
                  </a:lnTo>
                  <a:lnTo>
                    <a:pt x="284120" y="111923"/>
                  </a:lnTo>
                  <a:lnTo>
                    <a:pt x="250799" y="139925"/>
                  </a:lnTo>
                  <a:lnTo>
                    <a:pt x="219094" y="170615"/>
                  </a:lnTo>
                  <a:lnTo>
                    <a:pt x="189107" y="203864"/>
                  </a:lnTo>
                  <a:lnTo>
                    <a:pt x="160939" y="239544"/>
                  </a:lnTo>
                  <a:lnTo>
                    <a:pt x="134690" y="277528"/>
                  </a:lnTo>
                  <a:lnTo>
                    <a:pt x="110462" y="317687"/>
                  </a:lnTo>
                  <a:lnTo>
                    <a:pt x="88356" y="359894"/>
                  </a:lnTo>
                  <a:lnTo>
                    <a:pt x="68472" y="404020"/>
                  </a:lnTo>
                  <a:lnTo>
                    <a:pt x="50912" y="449938"/>
                  </a:lnTo>
                  <a:lnTo>
                    <a:pt x="35776" y="497519"/>
                  </a:lnTo>
                  <a:lnTo>
                    <a:pt x="23166" y="546637"/>
                  </a:lnTo>
                  <a:lnTo>
                    <a:pt x="13182" y="597161"/>
                  </a:lnTo>
                  <a:lnTo>
                    <a:pt x="5926" y="648966"/>
                  </a:lnTo>
                  <a:lnTo>
                    <a:pt x="1498" y="701923"/>
                  </a:lnTo>
                  <a:lnTo>
                    <a:pt x="0" y="755903"/>
                  </a:lnTo>
                  <a:lnTo>
                    <a:pt x="1498" y="809884"/>
                  </a:lnTo>
                  <a:lnTo>
                    <a:pt x="5926" y="862841"/>
                  </a:lnTo>
                  <a:lnTo>
                    <a:pt x="13182" y="914646"/>
                  </a:lnTo>
                  <a:lnTo>
                    <a:pt x="23166" y="965170"/>
                  </a:lnTo>
                  <a:lnTo>
                    <a:pt x="35776" y="1014288"/>
                  </a:lnTo>
                  <a:lnTo>
                    <a:pt x="50912" y="1061869"/>
                  </a:lnTo>
                  <a:lnTo>
                    <a:pt x="68472" y="1107787"/>
                  </a:lnTo>
                  <a:lnTo>
                    <a:pt x="88356" y="1151913"/>
                  </a:lnTo>
                  <a:lnTo>
                    <a:pt x="110462" y="1194120"/>
                  </a:lnTo>
                  <a:lnTo>
                    <a:pt x="134690" y="1234279"/>
                  </a:lnTo>
                  <a:lnTo>
                    <a:pt x="160939" y="1272263"/>
                  </a:lnTo>
                  <a:lnTo>
                    <a:pt x="189107" y="1307943"/>
                  </a:lnTo>
                  <a:lnTo>
                    <a:pt x="219094" y="1341192"/>
                  </a:lnTo>
                  <a:lnTo>
                    <a:pt x="250799" y="1371882"/>
                  </a:lnTo>
                  <a:lnTo>
                    <a:pt x="284120" y="1399884"/>
                  </a:lnTo>
                  <a:lnTo>
                    <a:pt x="318957" y="1425071"/>
                  </a:lnTo>
                  <a:lnTo>
                    <a:pt x="355209" y="1447315"/>
                  </a:lnTo>
                  <a:lnTo>
                    <a:pt x="392774" y="1466488"/>
                  </a:lnTo>
                  <a:lnTo>
                    <a:pt x="431552" y="1482462"/>
                  </a:lnTo>
                  <a:lnTo>
                    <a:pt x="471442" y="1495109"/>
                  </a:lnTo>
                  <a:lnTo>
                    <a:pt x="512343" y="1504300"/>
                  </a:lnTo>
                  <a:lnTo>
                    <a:pt x="554153" y="1509909"/>
                  </a:lnTo>
                  <a:lnTo>
                    <a:pt x="596773" y="1511807"/>
                  </a:lnTo>
                  <a:lnTo>
                    <a:pt x="3112643" y="1511807"/>
                  </a:lnTo>
                  <a:lnTo>
                    <a:pt x="3155259" y="1509909"/>
                  </a:lnTo>
                  <a:lnTo>
                    <a:pt x="3197067" y="1504300"/>
                  </a:lnTo>
                  <a:lnTo>
                    <a:pt x="3237965" y="1495109"/>
                  </a:lnTo>
                  <a:lnTo>
                    <a:pt x="3277854" y="1482462"/>
                  </a:lnTo>
                  <a:lnTo>
                    <a:pt x="3316631" y="1466488"/>
                  </a:lnTo>
                  <a:lnTo>
                    <a:pt x="3354195" y="1447315"/>
                  </a:lnTo>
                  <a:lnTo>
                    <a:pt x="3390447" y="1425071"/>
                  </a:lnTo>
                  <a:lnTo>
                    <a:pt x="3425284" y="1399884"/>
                  </a:lnTo>
                  <a:lnTo>
                    <a:pt x="3458605" y="1371882"/>
                  </a:lnTo>
                  <a:lnTo>
                    <a:pt x="3490310" y="1341192"/>
                  </a:lnTo>
                  <a:lnTo>
                    <a:pt x="3520298" y="1307943"/>
                  </a:lnTo>
                  <a:lnTo>
                    <a:pt x="3548467" y="1272263"/>
                  </a:lnTo>
                  <a:lnTo>
                    <a:pt x="3574716" y="1234279"/>
                  </a:lnTo>
                  <a:lnTo>
                    <a:pt x="3598945" y="1194120"/>
                  </a:lnTo>
                  <a:lnTo>
                    <a:pt x="3621053" y="1151913"/>
                  </a:lnTo>
                  <a:lnTo>
                    <a:pt x="3640938" y="1107787"/>
                  </a:lnTo>
                  <a:lnTo>
                    <a:pt x="3658499" y="1061869"/>
                  </a:lnTo>
                  <a:lnTo>
                    <a:pt x="3673636" y="1014288"/>
                  </a:lnTo>
                  <a:lnTo>
                    <a:pt x="3686247" y="965170"/>
                  </a:lnTo>
                  <a:lnTo>
                    <a:pt x="3696232" y="914646"/>
                  </a:lnTo>
                  <a:lnTo>
                    <a:pt x="3703489" y="862841"/>
                  </a:lnTo>
                  <a:lnTo>
                    <a:pt x="3707917" y="809884"/>
                  </a:lnTo>
                  <a:lnTo>
                    <a:pt x="3709416" y="755903"/>
                  </a:lnTo>
                  <a:lnTo>
                    <a:pt x="3707917" y="701923"/>
                  </a:lnTo>
                  <a:lnTo>
                    <a:pt x="3703489" y="648966"/>
                  </a:lnTo>
                  <a:lnTo>
                    <a:pt x="3696232" y="597161"/>
                  </a:lnTo>
                  <a:lnTo>
                    <a:pt x="3686247" y="546637"/>
                  </a:lnTo>
                  <a:lnTo>
                    <a:pt x="3673636" y="497519"/>
                  </a:lnTo>
                  <a:lnTo>
                    <a:pt x="3658499" y="449938"/>
                  </a:lnTo>
                  <a:lnTo>
                    <a:pt x="3640938" y="404020"/>
                  </a:lnTo>
                  <a:lnTo>
                    <a:pt x="3621053" y="359894"/>
                  </a:lnTo>
                  <a:lnTo>
                    <a:pt x="3598945" y="317687"/>
                  </a:lnTo>
                  <a:lnTo>
                    <a:pt x="3574716" y="277528"/>
                  </a:lnTo>
                  <a:lnTo>
                    <a:pt x="3548467" y="239544"/>
                  </a:lnTo>
                  <a:lnTo>
                    <a:pt x="3520298" y="203864"/>
                  </a:lnTo>
                  <a:lnTo>
                    <a:pt x="3490310" y="170615"/>
                  </a:lnTo>
                  <a:lnTo>
                    <a:pt x="3458605" y="139925"/>
                  </a:lnTo>
                  <a:lnTo>
                    <a:pt x="3425284" y="111923"/>
                  </a:lnTo>
                  <a:lnTo>
                    <a:pt x="3390447" y="86736"/>
                  </a:lnTo>
                  <a:lnTo>
                    <a:pt x="3354195" y="64492"/>
                  </a:lnTo>
                  <a:lnTo>
                    <a:pt x="3316631" y="45319"/>
                  </a:lnTo>
                  <a:lnTo>
                    <a:pt x="3277854" y="29345"/>
                  </a:lnTo>
                  <a:lnTo>
                    <a:pt x="3237965" y="16698"/>
                  </a:lnTo>
                  <a:lnTo>
                    <a:pt x="3197067" y="7507"/>
                  </a:lnTo>
                  <a:lnTo>
                    <a:pt x="3155259" y="1898"/>
                  </a:lnTo>
                  <a:lnTo>
                    <a:pt x="31126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3275" y="368808"/>
              <a:ext cx="3709670" cy="1511935"/>
            </a:xfrm>
            <a:custGeom>
              <a:avLst/>
              <a:gdLst/>
              <a:ahLst/>
              <a:cxnLst/>
              <a:rect l="l" t="t" r="r" b="b"/>
              <a:pathLst>
                <a:path w="3709670" h="1511935">
                  <a:moveTo>
                    <a:pt x="596773" y="0"/>
                  </a:moveTo>
                  <a:lnTo>
                    <a:pt x="3112643" y="0"/>
                  </a:lnTo>
                  <a:lnTo>
                    <a:pt x="3155259" y="1898"/>
                  </a:lnTo>
                  <a:lnTo>
                    <a:pt x="3197067" y="7507"/>
                  </a:lnTo>
                  <a:lnTo>
                    <a:pt x="3237965" y="16698"/>
                  </a:lnTo>
                  <a:lnTo>
                    <a:pt x="3277854" y="29345"/>
                  </a:lnTo>
                  <a:lnTo>
                    <a:pt x="3316631" y="45319"/>
                  </a:lnTo>
                  <a:lnTo>
                    <a:pt x="3354195" y="64492"/>
                  </a:lnTo>
                  <a:lnTo>
                    <a:pt x="3390447" y="86736"/>
                  </a:lnTo>
                  <a:lnTo>
                    <a:pt x="3425284" y="111923"/>
                  </a:lnTo>
                  <a:lnTo>
                    <a:pt x="3458605" y="139925"/>
                  </a:lnTo>
                  <a:lnTo>
                    <a:pt x="3490310" y="170615"/>
                  </a:lnTo>
                  <a:lnTo>
                    <a:pt x="3520298" y="203864"/>
                  </a:lnTo>
                  <a:lnTo>
                    <a:pt x="3548467" y="239544"/>
                  </a:lnTo>
                  <a:lnTo>
                    <a:pt x="3574716" y="277528"/>
                  </a:lnTo>
                  <a:lnTo>
                    <a:pt x="3598945" y="317687"/>
                  </a:lnTo>
                  <a:lnTo>
                    <a:pt x="3621053" y="359894"/>
                  </a:lnTo>
                  <a:lnTo>
                    <a:pt x="3640938" y="404020"/>
                  </a:lnTo>
                  <a:lnTo>
                    <a:pt x="3658499" y="449938"/>
                  </a:lnTo>
                  <a:lnTo>
                    <a:pt x="3673636" y="497519"/>
                  </a:lnTo>
                  <a:lnTo>
                    <a:pt x="3686247" y="546637"/>
                  </a:lnTo>
                  <a:lnTo>
                    <a:pt x="3696232" y="597161"/>
                  </a:lnTo>
                  <a:lnTo>
                    <a:pt x="3703489" y="648966"/>
                  </a:lnTo>
                  <a:lnTo>
                    <a:pt x="3707917" y="701923"/>
                  </a:lnTo>
                  <a:lnTo>
                    <a:pt x="3709416" y="755903"/>
                  </a:lnTo>
                  <a:lnTo>
                    <a:pt x="3707917" y="809884"/>
                  </a:lnTo>
                  <a:lnTo>
                    <a:pt x="3703489" y="862841"/>
                  </a:lnTo>
                  <a:lnTo>
                    <a:pt x="3696232" y="914646"/>
                  </a:lnTo>
                  <a:lnTo>
                    <a:pt x="3686247" y="965170"/>
                  </a:lnTo>
                  <a:lnTo>
                    <a:pt x="3673636" y="1014288"/>
                  </a:lnTo>
                  <a:lnTo>
                    <a:pt x="3658499" y="1061869"/>
                  </a:lnTo>
                  <a:lnTo>
                    <a:pt x="3640938" y="1107787"/>
                  </a:lnTo>
                  <a:lnTo>
                    <a:pt x="3621053" y="1151913"/>
                  </a:lnTo>
                  <a:lnTo>
                    <a:pt x="3598945" y="1194120"/>
                  </a:lnTo>
                  <a:lnTo>
                    <a:pt x="3574716" y="1234279"/>
                  </a:lnTo>
                  <a:lnTo>
                    <a:pt x="3548467" y="1272263"/>
                  </a:lnTo>
                  <a:lnTo>
                    <a:pt x="3520298" y="1307943"/>
                  </a:lnTo>
                  <a:lnTo>
                    <a:pt x="3490310" y="1341192"/>
                  </a:lnTo>
                  <a:lnTo>
                    <a:pt x="3458605" y="1371882"/>
                  </a:lnTo>
                  <a:lnTo>
                    <a:pt x="3425284" y="1399884"/>
                  </a:lnTo>
                  <a:lnTo>
                    <a:pt x="3390447" y="1425071"/>
                  </a:lnTo>
                  <a:lnTo>
                    <a:pt x="3354195" y="1447315"/>
                  </a:lnTo>
                  <a:lnTo>
                    <a:pt x="3316631" y="1466488"/>
                  </a:lnTo>
                  <a:lnTo>
                    <a:pt x="3277854" y="1482462"/>
                  </a:lnTo>
                  <a:lnTo>
                    <a:pt x="3237965" y="1495109"/>
                  </a:lnTo>
                  <a:lnTo>
                    <a:pt x="3197067" y="1504300"/>
                  </a:lnTo>
                  <a:lnTo>
                    <a:pt x="3155259" y="1509909"/>
                  </a:lnTo>
                  <a:lnTo>
                    <a:pt x="3112643" y="1511807"/>
                  </a:lnTo>
                  <a:lnTo>
                    <a:pt x="596773" y="1511807"/>
                  </a:lnTo>
                  <a:lnTo>
                    <a:pt x="554153" y="1509909"/>
                  </a:lnTo>
                  <a:lnTo>
                    <a:pt x="512343" y="1504300"/>
                  </a:lnTo>
                  <a:lnTo>
                    <a:pt x="471442" y="1495109"/>
                  </a:lnTo>
                  <a:lnTo>
                    <a:pt x="431552" y="1482462"/>
                  </a:lnTo>
                  <a:lnTo>
                    <a:pt x="392774" y="1466488"/>
                  </a:lnTo>
                  <a:lnTo>
                    <a:pt x="355209" y="1447315"/>
                  </a:lnTo>
                  <a:lnTo>
                    <a:pt x="318957" y="1425071"/>
                  </a:lnTo>
                  <a:lnTo>
                    <a:pt x="284120" y="1399884"/>
                  </a:lnTo>
                  <a:lnTo>
                    <a:pt x="250799" y="1371882"/>
                  </a:lnTo>
                  <a:lnTo>
                    <a:pt x="219094" y="1341192"/>
                  </a:lnTo>
                  <a:lnTo>
                    <a:pt x="189107" y="1307943"/>
                  </a:lnTo>
                  <a:lnTo>
                    <a:pt x="160939" y="1272263"/>
                  </a:lnTo>
                  <a:lnTo>
                    <a:pt x="134690" y="1234279"/>
                  </a:lnTo>
                  <a:lnTo>
                    <a:pt x="110462" y="1194120"/>
                  </a:lnTo>
                  <a:lnTo>
                    <a:pt x="88356" y="1151913"/>
                  </a:lnTo>
                  <a:lnTo>
                    <a:pt x="68472" y="1107787"/>
                  </a:lnTo>
                  <a:lnTo>
                    <a:pt x="50912" y="1061869"/>
                  </a:lnTo>
                  <a:lnTo>
                    <a:pt x="35776" y="1014288"/>
                  </a:lnTo>
                  <a:lnTo>
                    <a:pt x="23166" y="965170"/>
                  </a:lnTo>
                  <a:lnTo>
                    <a:pt x="13182" y="914646"/>
                  </a:lnTo>
                  <a:lnTo>
                    <a:pt x="5926" y="862841"/>
                  </a:lnTo>
                  <a:lnTo>
                    <a:pt x="1498" y="809884"/>
                  </a:lnTo>
                  <a:lnTo>
                    <a:pt x="0" y="755903"/>
                  </a:lnTo>
                  <a:lnTo>
                    <a:pt x="1498" y="701923"/>
                  </a:lnTo>
                  <a:lnTo>
                    <a:pt x="5926" y="648966"/>
                  </a:lnTo>
                  <a:lnTo>
                    <a:pt x="13182" y="597161"/>
                  </a:lnTo>
                  <a:lnTo>
                    <a:pt x="23166" y="546637"/>
                  </a:lnTo>
                  <a:lnTo>
                    <a:pt x="35776" y="497519"/>
                  </a:lnTo>
                  <a:lnTo>
                    <a:pt x="50912" y="449938"/>
                  </a:lnTo>
                  <a:lnTo>
                    <a:pt x="68472" y="404020"/>
                  </a:lnTo>
                  <a:lnTo>
                    <a:pt x="88356" y="359894"/>
                  </a:lnTo>
                  <a:lnTo>
                    <a:pt x="110462" y="317687"/>
                  </a:lnTo>
                  <a:lnTo>
                    <a:pt x="134690" y="277528"/>
                  </a:lnTo>
                  <a:lnTo>
                    <a:pt x="160939" y="239544"/>
                  </a:lnTo>
                  <a:lnTo>
                    <a:pt x="189107" y="203864"/>
                  </a:lnTo>
                  <a:lnTo>
                    <a:pt x="219094" y="170615"/>
                  </a:lnTo>
                  <a:lnTo>
                    <a:pt x="250799" y="139925"/>
                  </a:lnTo>
                  <a:lnTo>
                    <a:pt x="284120" y="111923"/>
                  </a:lnTo>
                  <a:lnTo>
                    <a:pt x="318957" y="86736"/>
                  </a:lnTo>
                  <a:lnTo>
                    <a:pt x="355209" y="64492"/>
                  </a:lnTo>
                  <a:lnTo>
                    <a:pt x="392774" y="45319"/>
                  </a:lnTo>
                  <a:lnTo>
                    <a:pt x="431552" y="29345"/>
                  </a:lnTo>
                  <a:lnTo>
                    <a:pt x="471442" y="16698"/>
                  </a:lnTo>
                  <a:lnTo>
                    <a:pt x="512343" y="7507"/>
                  </a:lnTo>
                  <a:lnTo>
                    <a:pt x="554153" y="1898"/>
                  </a:lnTo>
                  <a:lnTo>
                    <a:pt x="596773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40714" y="603250"/>
            <a:ext cx="24339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1945" marR="5080" indent="-3098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Exclam</a:t>
            </a:r>
            <a:r>
              <a:rPr sz="3200" spc="-15" dirty="0"/>
              <a:t>a</a:t>
            </a:r>
            <a:r>
              <a:rPr sz="3200" spc="-5" dirty="0"/>
              <a:t>tory  Sentence</a:t>
            </a:r>
            <a:endParaRPr sz="3200"/>
          </a:p>
        </p:txBody>
      </p:sp>
      <p:grpSp>
        <p:nvGrpSpPr>
          <p:cNvPr id="7" name="object 7"/>
          <p:cNvGrpSpPr/>
          <p:nvPr/>
        </p:nvGrpSpPr>
        <p:grpSpPr>
          <a:xfrm>
            <a:off x="4564379" y="118871"/>
            <a:ext cx="4227830" cy="2030095"/>
            <a:chOff x="4564379" y="118871"/>
            <a:chExt cx="4227830" cy="2030095"/>
          </a:xfrm>
        </p:grpSpPr>
        <p:sp>
          <p:nvSpPr>
            <p:cNvPr id="8" name="object 8"/>
            <p:cNvSpPr/>
            <p:nvPr/>
          </p:nvSpPr>
          <p:spPr>
            <a:xfrm>
              <a:off x="4564379" y="118871"/>
              <a:ext cx="4227576" cy="20299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3459" y="377951"/>
              <a:ext cx="3709670" cy="1511935"/>
            </a:xfrm>
            <a:custGeom>
              <a:avLst/>
              <a:gdLst/>
              <a:ahLst/>
              <a:cxnLst/>
              <a:rect l="l" t="t" r="r" b="b"/>
              <a:pathLst>
                <a:path w="3709670" h="1511935">
                  <a:moveTo>
                    <a:pt x="3112642" y="0"/>
                  </a:moveTo>
                  <a:lnTo>
                    <a:pt x="596773" y="0"/>
                  </a:lnTo>
                  <a:lnTo>
                    <a:pt x="554156" y="1898"/>
                  </a:lnTo>
                  <a:lnTo>
                    <a:pt x="512348" y="7507"/>
                  </a:lnTo>
                  <a:lnTo>
                    <a:pt x="471450" y="16698"/>
                  </a:lnTo>
                  <a:lnTo>
                    <a:pt x="431561" y="29345"/>
                  </a:lnTo>
                  <a:lnTo>
                    <a:pt x="392784" y="45319"/>
                  </a:lnTo>
                  <a:lnTo>
                    <a:pt x="355220" y="64492"/>
                  </a:lnTo>
                  <a:lnTo>
                    <a:pt x="318968" y="86736"/>
                  </a:lnTo>
                  <a:lnTo>
                    <a:pt x="284131" y="111923"/>
                  </a:lnTo>
                  <a:lnTo>
                    <a:pt x="250810" y="139925"/>
                  </a:lnTo>
                  <a:lnTo>
                    <a:pt x="219105" y="170615"/>
                  </a:lnTo>
                  <a:lnTo>
                    <a:pt x="189117" y="203864"/>
                  </a:lnTo>
                  <a:lnTo>
                    <a:pt x="160948" y="239544"/>
                  </a:lnTo>
                  <a:lnTo>
                    <a:pt x="134699" y="277528"/>
                  </a:lnTo>
                  <a:lnTo>
                    <a:pt x="110470" y="317687"/>
                  </a:lnTo>
                  <a:lnTo>
                    <a:pt x="88362" y="359894"/>
                  </a:lnTo>
                  <a:lnTo>
                    <a:pt x="68477" y="404020"/>
                  </a:lnTo>
                  <a:lnTo>
                    <a:pt x="50916" y="449938"/>
                  </a:lnTo>
                  <a:lnTo>
                    <a:pt x="35779" y="497519"/>
                  </a:lnTo>
                  <a:lnTo>
                    <a:pt x="23168" y="546637"/>
                  </a:lnTo>
                  <a:lnTo>
                    <a:pt x="13183" y="597161"/>
                  </a:lnTo>
                  <a:lnTo>
                    <a:pt x="5926" y="648966"/>
                  </a:lnTo>
                  <a:lnTo>
                    <a:pt x="1498" y="701923"/>
                  </a:lnTo>
                  <a:lnTo>
                    <a:pt x="0" y="755903"/>
                  </a:lnTo>
                  <a:lnTo>
                    <a:pt x="1498" y="809884"/>
                  </a:lnTo>
                  <a:lnTo>
                    <a:pt x="5926" y="862841"/>
                  </a:lnTo>
                  <a:lnTo>
                    <a:pt x="13183" y="914646"/>
                  </a:lnTo>
                  <a:lnTo>
                    <a:pt x="23168" y="965170"/>
                  </a:lnTo>
                  <a:lnTo>
                    <a:pt x="35779" y="1014288"/>
                  </a:lnTo>
                  <a:lnTo>
                    <a:pt x="50916" y="1061869"/>
                  </a:lnTo>
                  <a:lnTo>
                    <a:pt x="68477" y="1107787"/>
                  </a:lnTo>
                  <a:lnTo>
                    <a:pt x="88362" y="1151913"/>
                  </a:lnTo>
                  <a:lnTo>
                    <a:pt x="110470" y="1194120"/>
                  </a:lnTo>
                  <a:lnTo>
                    <a:pt x="134699" y="1234279"/>
                  </a:lnTo>
                  <a:lnTo>
                    <a:pt x="160948" y="1272263"/>
                  </a:lnTo>
                  <a:lnTo>
                    <a:pt x="189117" y="1307943"/>
                  </a:lnTo>
                  <a:lnTo>
                    <a:pt x="219105" y="1341192"/>
                  </a:lnTo>
                  <a:lnTo>
                    <a:pt x="250810" y="1371882"/>
                  </a:lnTo>
                  <a:lnTo>
                    <a:pt x="284131" y="1399884"/>
                  </a:lnTo>
                  <a:lnTo>
                    <a:pt x="318968" y="1425071"/>
                  </a:lnTo>
                  <a:lnTo>
                    <a:pt x="355220" y="1447315"/>
                  </a:lnTo>
                  <a:lnTo>
                    <a:pt x="392784" y="1466488"/>
                  </a:lnTo>
                  <a:lnTo>
                    <a:pt x="431561" y="1482462"/>
                  </a:lnTo>
                  <a:lnTo>
                    <a:pt x="471450" y="1495109"/>
                  </a:lnTo>
                  <a:lnTo>
                    <a:pt x="512348" y="1504300"/>
                  </a:lnTo>
                  <a:lnTo>
                    <a:pt x="554156" y="1509909"/>
                  </a:lnTo>
                  <a:lnTo>
                    <a:pt x="596773" y="1511808"/>
                  </a:lnTo>
                  <a:lnTo>
                    <a:pt x="3112642" y="1511808"/>
                  </a:lnTo>
                  <a:lnTo>
                    <a:pt x="3155259" y="1509909"/>
                  </a:lnTo>
                  <a:lnTo>
                    <a:pt x="3197067" y="1504300"/>
                  </a:lnTo>
                  <a:lnTo>
                    <a:pt x="3237965" y="1495109"/>
                  </a:lnTo>
                  <a:lnTo>
                    <a:pt x="3277854" y="1482462"/>
                  </a:lnTo>
                  <a:lnTo>
                    <a:pt x="3316631" y="1466488"/>
                  </a:lnTo>
                  <a:lnTo>
                    <a:pt x="3354195" y="1447315"/>
                  </a:lnTo>
                  <a:lnTo>
                    <a:pt x="3390447" y="1425071"/>
                  </a:lnTo>
                  <a:lnTo>
                    <a:pt x="3425284" y="1399884"/>
                  </a:lnTo>
                  <a:lnTo>
                    <a:pt x="3458605" y="1371882"/>
                  </a:lnTo>
                  <a:lnTo>
                    <a:pt x="3490310" y="1341192"/>
                  </a:lnTo>
                  <a:lnTo>
                    <a:pt x="3520298" y="1307943"/>
                  </a:lnTo>
                  <a:lnTo>
                    <a:pt x="3548467" y="1272263"/>
                  </a:lnTo>
                  <a:lnTo>
                    <a:pt x="3574716" y="1234279"/>
                  </a:lnTo>
                  <a:lnTo>
                    <a:pt x="3598945" y="1194120"/>
                  </a:lnTo>
                  <a:lnTo>
                    <a:pt x="3621053" y="1151913"/>
                  </a:lnTo>
                  <a:lnTo>
                    <a:pt x="3640938" y="1107787"/>
                  </a:lnTo>
                  <a:lnTo>
                    <a:pt x="3658499" y="1061869"/>
                  </a:lnTo>
                  <a:lnTo>
                    <a:pt x="3673636" y="1014288"/>
                  </a:lnTo>
                  <a:lnTo>
                    <a:pt x="3686247" y="965170"/>
                  </a:lnTo>
                  <a:lnTo>
                    <a:pt x="3696232" y="914646"/>
                  </a:lnTo>
                  <a:lnTo>
                    <a:pt x="3703489" y="862841"/>
                  </a:lnTo>
                  <a:lnTo>
                    <a:pt x="3707917" y="809884"/>
                  </a:lnTo>
                  <a:lnTo>
                    <a:pt x="3709416" y="755903"/>
                  </a:lnTo>
                  <a:lnTo>
                    <a:pt x="3707917" y="701923"/>
                  </a:lnTo>
                  <a:lnTo>
                    <a:pt x="3703489" y="648966"/>
                  </a:lnTo>
                  <a:lnTo>
                    <a:pt x="3696232" y="597161"/>
                  </a:lnTo>
                  <a:lnTo>
                    <a:pt x="3686247" y="546637"/>
                  </a:lnTo>
                  <a:lnTo>
                    <a:pt x="3673636" y="497519"/>
                  </a:lnTo>
                  <a:lnTo>
                    <a:pt x="3658499" y="449938"/>
                  </a:lnTo>
                  <a:lnTo>
                    <a:pt x="3640938" y="404020"/>
                  </a:lnTo>
                  <a:lnTo>
                    <a:pt x="3621053" y="359894"/>
                  </a:lnTo>
                  <a:lnTo>
                    <a:pt x="3598945" y="317687"/>
                  </a:lnTo>
                  <a:lnTo>
                    <a:pt x="3574716" y="277528"/>
                  </a:lnTo>
                  <a:lnTo>
                    <a:pt x="3548467" y="239544"/>
                  </a:lnTo>
                  <a:lnTo>
                    <a:pt x="3520298" y="203864"/>
                  </a:lnTo>
                  <a:lnTo>
                    <a:pt x="3490310" y="170615"/>
                  </a:lnTo>
                  <a:lnTo>
                    <a:pt x="3458605" y="139925"/>
                  </a:lnTo>
                  <a:lnTo>
                    <a:pt x="3425284" y="111923"/>
                  </a:lnTo>
                  <a:lnTo>
                    <a:pt x="3390447" y="86736"/>
                  </a:lnTo>
                  <a:lnTo>
                    <a:pt x="3354195" y="64492"/>
                  </a:lnTo>
                  <a:lnTo>
                    <a:pt x="3316631" y="45319"/>
                  </a:lnTo>
                  <a:lnTo>
                    <a:pt x="3277854" y="29345"/>
                  </a:lnTo>
                  <a:lnTo>
                    <a:pt x="3237965" y="16698"/>
                  </a:lnTo>
                  <a:lnTo>
                    <a:pt x="3197067" y="7507"/>
                  </a:lnTo>
                  <a:lnTo>
                    <a:pt x="3155259" y="1898"/>
                  </a:lnTo>
                  <a:lnTo>
                    <a:pt x="3112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3459" y="377951"/>
              <a:ext cx="3709670" cy="1511935"/>
            </a:xfrm>
            <a:custGeom>
              <a:avLst/>
              <a:gdLst/>
              <a:ahLst/>
              <a:cxnLst/>
              <a:rect l="l" t="t" r="r" b="b"/>
              <a:pathLst>
                <a:path w="3709670" h="1511935">
                  <a:moveTo>
                    <a:pt x="596773" y="0"/>
                  </a:moveTo>
                  <a:lnTo>
                    <a:pt x="3112642" y="0"/>
                  </a:lnTo>
                  <a:lnTo>
                    <a:pt x="3155259" y="1898"/>
                  </a:lnTo>
                  <a:lnTo>
                    <a:pt x="3197067" y="7507"/>
                  </a:lnTo>
                  <a:lnTo>
                    <a:pt x="3237965" y="16698"/>
                  </a:lnTo>
                  <a:lnTo>
                    <a:pt x="3277854" y="29345"/>
                  </a:lnTo>
                  <a:lnTo>
                    <a:pt x="3316631" y="45319"/>
                  </a:lnTo>
                  <a:lnTo>
                    <a:pt x="3354195" y="64492"/>
                  </a:lnTo>
                  <a:lnTo>
                    <a:pt x="3390447" y="86736"/>
                  </a:lnTo>
                  <a:lnTo>
                    <a:pt x="3425284" y="111923"/>
                  </a:lnTo>
                  <a:lnTo>
                    <a:pt x="3458605" y="139925"/>
                  </a:lnTo>
                  <a:lnTo>
                    <a:pt x="3490310" y="170615"/>
                  </a:lnTo>
                  <a:lnTo>
                    <a:pt x="3520298" y="203864"/>
                  </a:lnTo>
                  <a:lnTo>
                    <a:pt x="3548467" y="239544"/>
                  </a:lnTo>
                  <a:lnTo>
                    <a:pt x="3574716" y="277528"/>
                  </a:lnTo>
                  <a:lnTo>
                    <a:pt x="3598945" y="317687"/>
                  </a:lnTo>
                  <a:lnTo>
                    <a:pt x="3621053" y="359894"/>
                  </a:lnTo>
                  <a:lnTo>
                    <a:pt x="3640938" y="404020"/>
                  </a:lnTo>
                  <a:lnTo>
                    <a:pt x="3658499" y="449938"/>
                  </a:lnTo>
                  <a:lnTo>
                    <a:pt x="3673636" y="497519"/>
                  </a:lnTo>
                  <a:lnTo>
                    <a:pt x="3686247" y="546637"/>
                  </a:lnTo>
                  <a:lnTo>
                    <a:pt x="3696232" y="597161"/>
                  </a:lnTo>
                  <a:lnTo>
                    <a:pt x="3703489" y="648966"/>
                  </a:lnTo>
                  <a:lnTo>
                    <a:pt x="3707917" y="701923"/>
                  </a:lnTo>
                  <a:lnTo>
                    <a:pt x="3709416" y="755903"/>
                  </a:lnTo>
                  <a:lnTo>
                    <a:pt x="3707917" y="809884"/>
                  </a:lnTo>
                  <a:lnTo>
                    <a:pt x="3703489" y="862841"/>
                  </a:lnTo>
                  <a:lnTo>
                    <a:pt x="3696232" y="914646"/>
                  </a:lnTo>
                  <a:lnTo>
                    <a:pt x="3686247" y="965170"/>
                  </a:lnTo>
                  <a:lnTo>
                    <a:pt x="3673636" y="1014288"/>
                  </a:lnTo>
                  <a:lnTo>
                    <a:pt x="3658499" y="1061869"/>
                  </a:lnTo>
                  <a:lnTo>
                    <a:pt x="3640938" y="1107787"/>
                  </a:lnTo>
                  <a:lnTo>
                    <a:pt x="3621053" y="1151913"/>
                  </a:lnTo>
                  <a:lnTo>
                    <a:pt x="3598945" y="1194120"/>
                  </a:lnTo>
                  <a:lnTo>
                    <a:pt x="3574716" y="1234279"/>
                  </a:lnTo>
                  <a:lnTo>
                    <a:pt x="3548467" y="1272263"/>
                  </a:lnTo>
                  <a:lnTo>
                    <a:pt x="3520298" y="1307943"/>
                  </a:lnTo>
                  <a:lnTo>
                    <a:pt x="3490310" y="1341192"/>
                  </a:lnTo>
                  <a:lnTo>
                    <a:pt x="3458605" y="1371882"/>
                  </a:lnTo>
                  <a:lnTo>
                    <a:pt x="3425284" y="1399884"/>
                  </a:lnTo>
                  <a:lnTo>
                    <a:pt x="3390447" y="1425071"/>
                  </a:lnTo>
                  <a:lnTo>
                    <a:pt x="3354195" y="1447315"/>
                  </a:lnTo>
                  <a:lnTo>
                    <a:pt x="3316631" y="1466488"/>
                  </a:lnTo>
                  <a:lnTo>
                    <a:pt x="3277854" y="1482462"/>
                  </a:lnTo>
                  <a:lnTo>
                    <a:pt x="3237965" y="1495109"/>
                  </a:lnTo>
                  <a:lnTo>
                    <a:pt x="3197067" y="1504300"/>
                  </a:lnTo>
                  <a:lnTo>
                    <a:pt x="3155259" y="1509909"/>
                  </a:lnTo>
                  <a:lnTo>
                    <a:pt x="3112642" y="1511808"/>
                  </a:lnTo>
                  <a:lnTo>
                    <a:pt x="596773" y="1511808"/>
                  </a:lnTo>
                  <a:lnTo>
                    <a:pt x="554156" y="1509909"/>
                  </a:lnTo>
                  <a:lnTo>
                    <a:pt x="512348" y="1504300"/>
                  </a:lnTo>
                  <a:lnTo>
                    <a:pt x="471450" y="1495109"/>
                  </a:lnTo>
                  <a:lnTo>
                    <a:pt x="431561" y="1482462"/>
                  </a:lnTo>
                  <a:lnTo>
                    <a:pt x="392784" y="1466488"/>
                  </a:lnTo>
                  <a:lnTo>
                    <a:pt x="355220" y="1447315"/>
                  </a:lnTo>
                  <a:lnTo>
                    <a:pt x="318968" y="1425071"/>
                  </a:lnTo>
                  <a:lnTo>
                    <a:pt x="284131" y="1399884"/>
                  </a:lnTo>
                  <a:lnTo>
                    <a:pt x="250810" y="1371882"/>
                  </a:lnTo>
                  <a:lnTo>
                    <a:pt x="219105" y="1341192"/>
                  </a:lnTo>
                  <a:lnTo>
                    <a:pt x="189117" y="1307943"/>
                  </a:lnTo>
                  <a:lnTo>
                    <a:pt x="160948" y="1272263"/>
                  </a:lnTo>
                  <a:lnTo>
                    <a:pt x="134699" y="1234279"/>
                  </a:lnTo>
                  <a:lnTo>
                    <a:pt x="110470" y="1194120"/>
                  </a:lnTo>
                  <a:lnTo>
                    <a:pt x="88362" y="1151913"/>
                  </a:lnTo>
                  <a:lnTo>
                    <a:pt x="68477" y="1107787"/>
                  </a:lnTo>
                  <a:lnTo>
                    <a:pt x="50916" y="1061869"/>
                  </a:lnTo>
                  <a:lnTo>
                    <a:pt x="35779" y="1014288"/>
                  </a:lnTo>
                  <a:lnTo>
                    <a:pt x="23168" y="965170"/>
                  </a:lnTo>
                  <a:lnTo>
                    <a:pt x="13183" y="914646"/>
                  </a:lnTo>
                  <a:lnTo>
                    <a:pt x="5926" y="862841"/>
                  </a:lnTo>
                  <a:lnTo>
                    <a:pt x="1498" y="809884"/>
                  </a:lnTo>
                  <a:lnTo>
                    <a:pt x="0" y="755903"/>
                  </a:lnTo>
                  <a:lnTo>
                    <a:pt x="1498" y="701923"/>
                  </a:lnTo>
                  <a:lnTo>
                    <a:pt x="5926" y="648966"/>
                  </a:lnTo>
                  <a:lnTo>
                    <a:pt x="13183" y="597161"/>
                  </a:lnTo>
                  <a:lnTo>
                    <a:pt x="23168" y="546637"/>
                  </a:lnTo>
                  <a:lnTo>
                    <a:pt x="35779" y="497519"/>
                  </a:lnTo>
                  <a:lnTo>
                    <a:pt x="50916" y="449938"/>
                  </a:lnTo>
                  <a:lnTo>
                    <a:pt x="68477" y="404020"/>
                  </a:lnTo>
                  <a:lnTo>
                    <a:pt x="88362" y="359894"/>
                  </a:lnTo>
                  <a:lnTo>
                    <a:pt x="110470" y="317687"/>
                  </a:lnTo>
                  <a:lnTo>
                    <a:pt x="134699" y="277528"/>
                  </a:lnTo>
                  <a:lnTo>
                    <a:pt x="160948" y="239544"/>
                  </a:lnTo>
                  <a:lnTo>
                    <a:pt x="189117" y="203864"/>
                  </a:lnTo>
                  <a:lnTo>
                    <a:pt x="219105" y="170615"/>
                  </a:lnTo>
                  <a:lnTo>
                    <a:pt x="250810" y="139925"/>
                  </a:lnTo>
                  <a:lnTo>
                    <a:pt x="284131" y="111923"/>
                  </a:lnTo>
                  <a:lnTo>
                    <a:pt x="318968" y="86736"/>
                  </a:lnTo>
                  <a:lnTo>
                    <a:pt x="355220" y="64492"/>
                  </a:lnTo>
                  <a:lnTo>
                    <a:pt x="392784" y="45319"/>
                  </a:lnTo>
                  <a:lnTo>
                    <a:pt x="431561" y="29345"/>
                  </a:lnTo>
                  <a:lnTo>
                    <a:pt x="471450" y="16698"/>
                  </a:lnTo>
                  <a:lnTo>
                    <a:pt x="512348" y="7507"/>
                  </a:lnTo>
                  <a:lnTo>
                    <a:pt x="554156" y="1898"/>
                  </a:lnTo>
                  <a:lnTo>
                    <a:pt x="596773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0255" y="612470"/>
            <a:ext cx="265938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3070" marR="5080" indent="-42100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Interr</a:t>
            </a:r>
            <a:r>
              <a:rPr sz="3200" b="1" spc="-15" dirty="0">
                <a:solidFill>
                  <a:srgbClr val="004080"/>
                </a:solidFill>
                <a:latin typeface="Comic Sans MS"/>
                <a:cs typeface="Comic Sans MS"/>
              </a:rPr>
              <a:t>o</a:t>
            </a:r>
            <a:r>
              <a:rPr sz="3200" b="1" dirty="0">
                <a:solidFill>
                  <a:srgbClr val="004080"/>
                </a:solidFill>
                <a:latin typeface="Comic Sans MS"/>
                <a:cs typeface="Comic Sans MS"/>
              </a:rPr>
              <a:t>gative  </a:t>
            </a:r>
            <a:r>
              <a:rPr sz="3200" b="1" spc="-5" dirty="0">
                <a:solidFill>
                  <a:srgbClr val="004080"/>
                </a:solidFill>
                <a:latin typeface="Comic Sans MS"/>
                <a:cs typeface="Comic Sans MS"/>
              </a:rPr>
              <a:t>Sentence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5946" y="2265933"/>
            <a:ext cx="4359275" cy="2528570"/>
            <a:chOff x="75946" y="2265933"/>
            <a:chExt cx="4359275" cy="2528570"/>
          </a:xfrm>
        </p:grpSpPr>
        <p:sp>
          <p:nvSpPr>
            <p:cNvPr id="13" name="object 13"/>
            <p:cNvSpPr/>
            <p:nvPr/>
          </p:nvSpPr>
          <p:spPr>
            <a:xfrm>
              <a:off x="82296" y="2272283"/>
              <a:ext cx="4346575" cy="2515870"/>
            </a:xfrm>
            <a:custGeom>
              <a:avLst/>
              <a:gdLst/>
              <a:ahLst/>
              <a:cxnLst/>
              <a:rect l="l" t="t" r="r" b="b"/>
              <a:pathLst>
                <a:path w="4346575" h="2515870">
                  <a:moveTo>
                    <a:pt x="3741801" y="428878"/>
                  </a:moveTo>
                  <a:lnTo>
                    <a:pt x="0" y="428878"/>
                  </a:lnTo>
                  <a:lnTo>
                    <a:pt x="0" y="2425191"/>
                  </a:lnTo>
                  <a:lnTo>
                    <a:pt x="63780" y="2435917"/>
                  </a:lnTo>
                  <a:lnTo>
                    <a:pt x="187027" y="2455129"/>
                  </a:lnTo>
                  <a:lnTo>
                    <a:pt x="304751" y="2471453"/>
                  </a:lnTo>
                  <a:lnTo>
                    <a:pt x="417224" y="2485007"/>
                  </a:lnTo>
                  <a:lnTo>
                    <a:pt x="524719" y="2495908"/>
                  </a:lnTo>
                  <a:lnTo>
                    <a:pt x="576685" y="2500400"/>
                  </a:lnTo>
                  <a:lnTo>
                    <a:pt x="627509" y="2504273"/>
                  </a:lnTo>
                  <a:lnTo>
                    <a:pt x="677225" y="2507542"/>
                  </a:lnTo>
                  <a:lnTo>
                    <a:pt x="725867" y="2510221"/>
                  </a:lnTo>
                  <a:lnTo>
                    <a:pt x="773469" y="2512324"/>
                  </a:lnTo>
                  <a:lnTo>
                    <a:pt x="820065" y="2513867"/>
                  </a:lnTo>
                  <a:lnTo>
                    <a:pt x="865690" y="2514865"/>
                  </a:lnTo>
                  <a:lnTo>
                    <a:pt x="910377" y="2515331"/>
                  </a:lnTo>
                  <a:lnTo>
                    <a:pt x="954160" y="2515280"/>
                  </a:lnTo>
                  <a:lnTo>
                    <a:pt x="997074" y="2514728"/>
                  </a:lnTo>
                  <a:lnTo>
                    <a:pt x="1039152" y="2513689"/>
                  </a:lnTo>
                  <a:lnTo>
                    <a:pt x="1080430" y="2512177"/>
                  </a:lnTo>
                  <a:lnTo>
                    <a:pt x="1120940" y="2510207"/>
                  </a:lnTo>
                  <a:lnTo>
                    <a:pt x="1160717" y="2507795"/>
                  </a:lnTo>
                  <a:lnTo>
                    <a:pt x="1199795" y="2504953"/>
                  </a:lnTo>
                  <a:lnTo>
                    <a:pt x="1238208" y="2501699"/>
                  </a:lnTo>
                  <a:lnTo>
                    <a:pt x="1313176" y="2494006"/>
                  </a:lnTo>
                  <a:lnTo>
                    <a:pt x="1385894" y="2484834"/>
                  </a:lnTo>
                  <a:lnTo>
                    <a:pt x="1456634" y="2474301"/>
                  </a:lnTo>
                  <a:lnTo>
                    <a:pt x="1525669" y="2462524"/>
                  </a:lnTo>
                  <a:lnTo>
                    <a:pt x="1593272" y="2449619"/>
                  </a:lnTo>
                  <a:lnTo>
                    <a:pt x="1659716" y="2435706"/>
                  </a:lnTo>
                  <a:lnTo>
                    <a:pt x="1725273" y="2420900"/>
                  </a:lnTo>
                  <a:lnTo>
                    <a:pt x="1822543" y="2397275"/>
                  </a:lnTo>
                  <a:lnTo>
                    <a:pt x="2250541" y="2284422"/>
                  </a:lnTo>
                  <a:lnTo>
                    <a:pt x="2355991" y="2258191"/>
                  </a:lnTo>
                  <a:lnTo>
                    <a:pt x="2465889" y="2232726"/>
                  </a:lnTo>
                  <a:lnTo>
                    <a:pt x="2542081" y="2216371"/>
                  </a:lnTo>
                  <a:lnTo>
                    <a:pt x="2620932" y="2200649"/>
                  </a:lnTo>
                  <a:lnTo>
                    <a:pt x="2702715" y="2185679"/>
                  </a:lnTo>
                  <a:lnTo>
                    <a:pt x="2787702" y="2171577"/>
                  </a:lnTo>
                  <a:lnTo>
                    <a:pt x="2876167" y="2158462"/>
                  </a:lnTo>
                  <a:lnTo>
                    <a:pt x="2968382" y="2146450"/>
                  </a:lnTo>
                  <a:lnTo>
                    <a:pt x="3064620" y="2135658"/>
                  </a:lnTo>
                  <a:lnTo>
                    <a:pt x="3165153" y="2126205"/>
                  </a:lnTo>
                  <a:lnTo>
                    <a:pt x="3270255" y="2118207"/>
                  </a:lnTo>
                  <a:lnTo>
                    <a:pt x="3380198" y="2111782"/>
                  </a:lnTo>
                  <a:lnTo>
                    <a:pt x="3495255" y="2107048"/>
                  </a:lnTo>
                  <a:lnTo>
                    <a:pt x="3615698" y="2104121"/>
                  </a:lnTo>
                  <a:lnTo>
                    <a:pt x="3741801" y="2103120"/>
                  </a:lnTo>
                  <a:lnTo>
                    <a:pt x="3741801" y="428878"/>
                  </a:lnTo>
                  <a:close/>
                </a:path>
                <a:path w="4346575" h="2515870">
                  <a:moveTo>
                    <a:pt x="4024503" y="211836"/>
                  </a:moveTo>
                  <a:lnTo>
                    <a:pt x="308279" y="211836"/>
                  </a:lnTo>
                  <a:lnTo>
                    <a:pt x="308279" y="428878"/>
                  </a:lnTo>
                  <a:lnTo>
                    <a:pt x="3741801" y="428878"/>
                  </a:lnTo>
                  <a:lnTo>
                    <a:pt x="3741801" y="1908302"/>
                  </a:lnTo>
                  <a:lnTo>
                    <a:pt x="3766113" y="1906476"/>
                  </a:lnTo>
                  <a:lnTo>
                    <a:pt x="3830192" y="1902459"/>
                  </a:lnTo>
                  <a:lnTo>
                    <a:pt x="3920751" y="1898443"/>
                  </a:lnTo>
                  <a:lnTo>
                    <a:pt x="4024503" y="1896617"/>
                  </a:lnTo>
                  <a:lnTo>
                    <a:pt x="4024503" y="211836"/>
                  </a:lnTo>
                  <a:close/>
                </a:path>
                <a:path w="4346575" h="2515870">
                  <a:moveTo>
                    <a:pt x="4346448" y="0"/>
                  </a:moveTo>
                  <a:lnTo>
                    <a:pt x="598043" y="0"/>
                  </a:lnTo>
                  <a:lnTo>
                    <a:pt x="598043" y="211836"/>
                  </a:lnTo>
                  <a:lnTo>
                    <a:pt x="4024503" y="211836"/>
                  </a:lnTo>
                  <a:lnTo>
                    <a:pt x="4024503" y="1688338"/>
                  </a:lnTo>
                  <a:lnTo>
                    <a:pt x="4125087" y="1683956"/>
                  </a:lnTo>
                  <a:lnTo>
                    <a:pt x="4228207" y="1680944"/>
                  </a:lnTo>
                  <a:lnTo>
                    <a:pt x="4346448" y="1679574"/>
                  </a:lnTo>
                  <a:lnTo>
                    <a:pt x="43464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2296" y="2272283"/>
              <a:ext cx="4346575" cy="2515870"/>
            </a:xfrm>
            <a:custGeom>
              <a:avLst/>
              <a:gdLst/>
              <a:ahLst/>
              <a:cxnLst/>
              <a:rect l="l" t="t" r="r" b="b"/>
              <a:pathLst>
                <a:path w="4346575" h="2515870">
                  <a:moveTo>
                    <a:pt x="0" y="428878"/>
                  </a:moveTo>
                  <a:lnTo>
                    <a:pt x="3741801" y="428878"/>
                  </a:lnTo>
                  <a:lnTo>
                    <a:pt x="3741801" y="2103120"/>
                  </a:lnTo>
                  <a:lnTo>
                    <a:pt x="3678025" y="2103372"/>
                  </a:lnTo>
                  <a:lnTo>
                    <a:pt x="3615698" y="2104121"/>
                  </a:lnTo>
                  <a:lnTo>
                    <a:pt x="3554786" y="2105351"/>
                  </a:lnTo>
                  <a:lnTo>
                    <a:pt x="3495255" y="2107048"/>
                  </a:lnTo>
                  <a:lnTo>
                    <a:pt x="3437070" y="2109197"/>
                  </a:lnTo>
                  <a:lnTo>
                    <a:pt x="3380198" y="2111782"/>
                  </a:lnTo>
                  <a:lnTo>
                    <a:pt x="3324604" y="2114791"/>
                  </a:lnTo>
                  <a:lnTo>
                    <a:pt x="3270255" y="2118207"/>
                  </a:lnTo>
                  <a:lnTo>
                    <a:pt x="3217116" y="2122017"/>
                  </a:lnTo>
                  <a:lnTo>
                    <a:pt x="3165153" y="2126205"/>
                  </a:lnTo>
                  <a:lnTo>
                    <a:pt x="3114333" y="2130757"/>
                  </a:lnTo>
                  <a:lnTo>
                    <a:pt x="3064620" y="2135658"/>
                  </a:lnTo>
                  <a:lnTo>
                    <a:pt x="3015981" y="2140894"/>
                  </a:lnTo>
                  <a:lnTo>
                    <a:pt x="2968382" y="2146450"/>
                  </a:lnTo>
                  <a:lnTo>
                    <a:pt x="2921789" y="2152310"/>
                  </a:lnTo>
                  <a:lnTo>
                    <a:pt x="2876167" y="2158462"/>
                  </a:lnTo>
                  <a:lnTo>
                    <a:pt x="2831483" y="2164889"/>
                  </a:lnTo>
                  <a:lnTo>
                    <a:pt x="2787702" y="2171577"/>
                  </a:lnTo>
                  <a:lnTo>
                    <a:pt x="2744791" y="2178512"/>
                  </a:lnTo>
                  <a:lnTo>
                    <a:pt x="2702715" y="2185679"/>
                  </a:lnTo>
                  <a:lnTo>
                    <a:pt x="2661440" y="2193063"/>
                  </a:lnTo>
                  <a:lnTo>
                    <a:pt x="2620932" y="2200649"/>
                  </a:lnTo>
                  <a:lnTo>
                    <a:pt x="2581157" y="2208424"/>
                  </a:lnTo>
                  <a:lnTo>
                    <a:pt x="2542081" y="2216371"/>
                  </a:lnTo>
                  <a:lnTo>
                    <a:pt x="2503670" y="2224477"/>
                  </a:lnTo>
                  <a:lnTo>
                    <a:pt x="2465889" y="2232726"/>
                  </a:lnTo>
                  <a:lnTo>
                    <a:pt x="2428705" y="2241105"/>
                  </a:lnTo>
                  <a:lnTo>
                    <a:pt x="2355991" y="2258191"/>
                  </a:lnTo>
                  <a:lnTo>
                    <a:pt x="2285253" y="2275618"/>
                  </a:lnTo>
                  <a:lnTo>
                    <a:pt x="2216220" y="2293267"/>
                  </a:lnTo>
                  <a:lnTo>
                    <a:pt x="2148619" y="2311023"/>
                  </a:lnTo>
                  <a:lnTo>
                    <a:pt x="2082177" y="2328766"/>
                  </a:lnTo>
                  <a:lnTo>
                    <a:pt x="2016621" y="2346380"/>
                  </a:lnTo>
                  <a:lnTo>
                    <a:pt x="1984090" y="2355102"/>
                  </a:lnTo>
                  <a:lnTo>
                    <a:pt x="1919352" y="2372303"/>
                  </a:lnTo>
                  <a:lnTo>
                    <a:pt x="1854818" y="2389081"/>
                  </a:lnTo>
                  <a:lnTo>
                    <a:pt x="1790216" y="2405319"/>
                  </a:lnTo>
                  <a:lnTo>
                    <a:pt x="1725273" y="2420900"/>
                  </a:lnTo>
                  <a:lnTo>
                    <a:pt x="1659716" y="2435706"/>
                  </a:lnTo>
                  <a:lnTo>
                    <a:pt x="1593272" y="2449619"/>
                  </a:lnTo>
                  <a:lnTo>
                    <a:pt x="1525669" y="2462524"/>
                  </a:lnTo>
                  <a:lnTo>
                    <a:pt x="1456634" y="2474301"/>
                  </a:lnTo>
                  <a:lnTo>
                    <a:pt x="1385894" y="2484834"/>
                  </a:lnTo>
                  <a:lnTo>
                    <a:pt x="1313176" y="2494006"/>
                  </a:lnTo>
                  <a:lnTo>
                    <a:pt x="1238208" y="2501699"/>
                  </a:lnTo>
                  <a:lnTo>
                    <a:pt x="1199795" y="2504953"/>
                  </a:lnTo>
                  <a:lnTo>
                    <a:pt x="1160717" y="2507795"/>
                  </a:lnTo>
                  <a:lnTo>
                    <a:pt x="1120940" y="2510207"/>
                  </a:lnTo>
                  <a:lnTo>
                    <a:pt x="1080430" y="2512177"/>
                  </a:lnTo>
                  <a:lnTo>
                    <a:pt x="1039152" y="2513689"/>
                  </a:lnTo>
                  <a:lnTo>
                    <a:pt x="997074" y="2514728"/>
                  </a:lnTo>
                  <a:lnTo>
                    <a:pt x="954160" y="2515280"/>
                  </a:lnTo>
                  <a:lnTo>
                    <a:pt x="910377" y="2515331"/>
                  </a:lnTo>
                  <a:lnTo>
                    <a:pt x="865690" y="2514865"/>
                  </a:lnTo>
                  <a:lnTo>
                    <a:pt x="820065" y="2513867"/>
                  </a:lnTo>
                  <a:lnTo>
                    <a:pt x="773469" y="2512324"/>
                  </a:lnTo>
                  <a:lnTo>
                    <a:pt x="725867" y="2510221"/>
                  </a:lnTo>
                  <a:lnTo>
                    <a:pt x="677225" y="2507542"/>
                  </a:lnTo>
                  <a:lnTo>
                    <a:pt x="627509" y="2504273"/>
                  </a:lnTo>
                  <a:lnTo>
                    <a:pt x="576685" y="2500400"/>
                  </a:lnTo>
                  <a:lnTo>
                    <a:pt x="524719" y="2495908"/>
                  </a:lnTo>
                  <a:lnTo>
                    <a:pt x="471577" y="2490781"/>
                  </a:lnTo>
                  <a:lnTo>
                    <a:pt x="417224" y="2485007"/>
                  </a:lnTo>
                  <a:lnTo>
                    <a:pt x="361627" y="2478569"/>
                  </a:lnTo>
                  <a:lnTo>
                    <a:pt x="304751" y="2471453"/>
                  </a:lnTo>
                  <a:lnTo>
                    <a:pt x="246562" y="2463644"/>
                  </a:lnTo>
                  <a:lnTo>
                    <a:pt x="187027" y="2455129"/>
                  </a:lnTo>
                  <a:lnTo>
                    <a:pt x="126111" y="2445891"/>
                  </a:lnTo>
                  <a:lnTo>
                    <a:pt x="63780" y="2435917"/>
                  </a:lnTo>
                  <a:lnTo>
                    <a:pt x="0" y="2425191"/>
                  </a:lnTo>
                  <a:lnTo>
                    <a:pt x="0" y="428878"/>
                  </a:lnTo>
                  <a:close/>
                </a:path>
                <a:path w="4346575" h="2515870">
                  <a:moveTo>
                    <a:pt x="308279" y="428878"/>
                  </a:moveTo>
                  <a:lnTo>
                    <a:pt x="308279" y="211836"/>
                  </a:lnTo>
                  <a:lnTo>
                    <a:pt x="4024503" y="211836"/>
                  </a:lnTo>
                  <a:lnTo>
                    <a:pt x="4024503" y="1896617"/>
                  </a:lnTo>
                  <a:lnTo>
                    <a:pt x="3920751" y="1898443"/>
                  </a:lnTo>
                  <a:lnTo>
                    <a:pt x="3830192" y="1902459"/>
                  </a:lnTo>
                  <a:lnTo>
                    <a:pt x="3766113" y="1906476"/>
                  </a:lnTo>
                  <a:lnTo>
                    <a:pt x="3741801" y="1908302"/>
                  </a:lnTo>
                </a:path>
                <a:path w="4346575" h="2515870">
                  <a:moveTo>
                    <a:pt x="598043" y="211836"/>
                  </a:moveTo>
                  <a:lnTo>
                    <a:pt x="598043" y="0"/>
                  </a:lnTo>
                  <a:lnTo>
                    <a:pt x="4346448" y="0"/>
                  </a:lnTo>
                  <a:lnTo>
                    <a:pt x="4346448" y="1679574"/>
                  </a:lnTo>
                  <a:lnTo>
                    <a:pt x="4228207" y="1680944"/>
                  </a:lnTo>
                  <a:lnTo>
                    <a:pt x="4125087" y="1683956"/>
                  </a:lnTo>
                  <a:lnTo>
                    <a:pt x="4052161" y="1686968"/>
                  </a:lnTo>
                  <a:lnTo>
                    <a:pt x="4024503" y="1688338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1645" y="2757042"/>
            <a:ext cx="357060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These sentence</a:t>
            </a:r>
            <a:r>
              <a:rPr sz="2400" b="1" spc="-1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express  strong emotions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and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feelings. It ends with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exclamatory</a:t>
            </a:r>
            <a:r>
              <a:rPr sz="24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mark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645" y="4220336"/>
            <a:ext cx="453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(!).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03750" y="2265933"/>
            <a:ext cx="4366895" cy="2353310"/>
            <a:chOff x="4603750" y="2265933"/>
            <a:chExt cx="4366895" cy="2353310"/>
          </a:xfrm>
        </p:grpSpPr>
        <p:sp>
          <p:nvSpPr>
            <p:cNvPr id="18" name="object 18"/>
            <p:cNvSpPr/>
            <p:nvPr/>
          </p:nvSpPr>
          <p:spPr>
            <a:xfrm>
              <a:off x="4610100" y="2272283"/>
              <a:ext cx="4354195" cy="2340610"/>
            </a:xfrm>
            <a:custGeom>
              <a:avLst/>
              <a:gdLst/>
              <a:ahLst/>
              <a:cxnLst/>
              <a:rect l="l" t="t" r="r" b="b"/>
              <a:pathLst>
                <a:path w="4354195" h="2340610">
                  <a:moveTo>
                    <a:pt x="3748278" y="399033"/>
                  </a:moveTo>
                  <a:lnTo>
                    <a:pt x="0" y="399033"/>
                  </a:lnTo>
                  <a:lnTo>
                    <a:pt x="0" y="2256663"/>
                  </a:lnTo>
                  <a:lnTo>
                    <a:pt x="127768" y="2276125"/>
                  </a:lnTo>
                  <a:lnTo>
                    <a:pt x="249738" y="2292783"/>
                  </a:lnTo>
                  <a:lnTo>
                    <a:pt x="366192" y="2306751"/>
                  </a:lnTo>
                  <a:lnTo>
                    <a:pt x="477412" y="2318140"/>
                  </a:lnTo>
                  <a:lnTo>
                    <a:pt x="583681" y="2327065"/>
                  </a:lnTo>
                  <a:lnTo>
                    <a:pt x="685283" y="2333639"/>
                  </a:lnTo>
                  <a:lnTo>
                    <a:pt x="734422" y="2336079"/>
                  </a:lnTo>
                  <a:lnTo>
                    <a:pt x="782500" y="2337974"/>
                  </a:lnTo>
                  <a:lnTo>
                    <a:pt x="829553" y="2339337"/>
                  </a:lnTo>
                  <a:lnTo>
                    <a:pt x="875616" y="2340183"/>
                  </a:lnTo>
                  <a:lnTo>
                    <a:pt x="920723" y="2340526"/>
                  </a:lnTo>
                  <a:lnTo>
                    <a:pt x="964912" y="2340380"/>
                  </a:lnTo>
                  <a:lnTo>
                    <a:pt x="1008216" y="2339759"/>
                  </a:lnTo>
                  <a:lnTo>
                    <a:pt x="1050672" y="2338677"/>
                  </a:lnTo>
                  <a:lnTo>
                    <a:pt x="1092314" y="2337149"/>
                  </a:lnTo>
                  <a:lnTo>
                    <a:pt x="1133178" y="2335189"/>
                  </a:lnTo>
                  <a:lnTo>
                    <a:pt x="1173300" y="2332810"/>
                  </a:lnTo>
                  <a:lnTo>
                    <a:pt x="1212714" y="2330027"/>
                  </a:lnTo>
                  <a:lnTo>
                    <a:pt x="1251457" y="2326853"/>
                  </a:lnTo>
                  <a:lnTo>
                    <a:pt x="1289563" y="2323304"/>
                  </a:lnTo>
                  <a:lnTo>
                    <a:pt x="1364006" y="2315135"/>
                  </a:lnTo>
                  <a:lnTo>
                    <a:pt x="1436328" y="2305631"/>
                  </a:lnTo>
                  <a:lnTo>
                    <a:pt x="1541451" y="2289122"/>
                  </a:lnTo>
                  <a:lnTo>
                    <a:pt x="1609705" y="2276778"/>
                  </a:lnTo>
                  <a:lnTo>
                    <a:pt x="1676828" y="2263496"/>
                  </a:lnTo>
                  <a:lnTo>
                    <a:pt x="1776009" y="2242061"/>
                  </a:lnTo>
                  <a:lnTo>
                    <a:pt x="2276671" y="2120386"/>
                  </a:lnTo>
                  <a:lnTo>
                    <a:pt x="2384438" y="2095822"/>
                  </a:lnTo>
                  <a:lnTo>
                    <a:pt x="2496978" y="2072073"/>
                  </a:lnTo>
                  <a:lnTo>
                    <a:pt x="2575127" y="2056881"/>
                  </a:lnTo>
                  <a:lnTo>
                    <a:pt x="2656104" y="2042334"/>
                  </a:lnTo>
                  <a:lnTo>
                    <a:pt x="2740192" y="2028544"/>
                  </a:lnTo>
                  <a:lnTo>
                    <a:pt x="2827675" y="2015625"/>
                  </a:lnTo>
                  <a:lnTo>
                    <a:pt x="2918834" y="2003689"/>
                  </a:lnTo>
                  <a:lnTo>
                    <a:pt x="3013953" y="1992851"/>
                  </a:lnTo>
                  <a:lnTo>
                    <a:pt x="3113314" y="1983222"/>
                  </a:lnTo>
                  <a:lnTo>
                    <a:pt x="3217201" y="1974916"/>
                  </a:lnTo>
                  <a:lnTo>
                    <a:pt x="3325896" y="1968046"/>
                  </a:lnTo>
                  <a:lnTo>
                    <a:pt x="3439682" y="1962725"/>
                  </a:lnTo>
                  <a:lnTo>
                    <a:pt x="3558842" y="1959067"/>
                  </a:lnTo>
                  <a:lnTo>
                    <a:pt x="3683659" y="1957183"/>
                  </a:lnTo>
                  <a:lnTo>
                    <a:pt x="3748278" y="1956942"/>
                  </a:lnTo>
                  <a:lnTo>
                    <a:pt x="3748278" y="399033"/>
                  </a:lnTo>
                  <a:close/>
                </a:path>
                <a:path w="4354195" h="2340610">
                  <a:moveTo>
                    <a:pt x="4031488" y="197103"/>
                  </a:moveTo>
                  <a:lnTo>
                    <a:pt x="308863" y="197103"/>
                  </a:lnTo>
                  <a:lnTo>
                    <a:pt x="308863" y="399033"/>
                  </a:lnTo>
                  <a:lnTo>
                    <a:pt x="3748278" y="399033"/>
                  </a:lnTo>
                  <a:lnTo>
                    <a:pt x="3748278" y="1775586"/>
                  </a:lnTo>
                  <a:lnTo>
                    <a:pt x="3772634" y="1773880"/>
                  </a:lnTo>
                  <a:lnTo>
                    <a:pt x="3836828" y="1770126"/>
                  </a:lnTo>
                  <a:lnTo>
                    <a:pt x="3927550" y="1766371"/>
                  </a:lnTo>
                  <a:lnTo>
                    <a:pt x="4031488" y="1764664"/>
                  </a:lnTo>
                  <a:lnTo>
                    <a:pt x="4031488" y="197103"/>
                  </a:lnTo>
                  <a:close/>
                </a:path>
                <a:path w="4354195" h="2340610">
                  <a:moveTo>
                    <a:pt x="4354068" y="0"/>
                  </a:moveTo>
                  <a:lnTo>
                    <a:pt x="599059" y="0"/>
                  </a:lnTo>
                  <a:lnTo>
                    <a:pt x="599059" y="197103"/>
                  </a:lnTo>
                  <a:lnTo>
                    <a:pt x="4031488" y="197103"/>
                  </a:lnTo>
                  <a:lnTo>
                    <a:pt x="4031488" y="1570863"/>
                  </a:lnTo>
                  <a:lnTo>
                    <a:pt x="4132294" y="1566798"/>
                  </a:lnTo>
                  <a:lnTo>
                    <a:pt x="4235620" y="1564004"/>
                  </a:lnTo>
                  <a:lnTo>
                    <a:pt x="4354068" y="1562734"/>
                  </a:lnTo>
                  <a:lnTo>
                    <a:pt x="4354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10100" y="2272283"/>
              <a:ext cx="4354195" cy="2340610"/>
            </a:xfrm>
            <a:custGeom>
              <a:avLst/>
              <a:gdLst/>
              <a:ahLst/>
              <a:cxnLst/>
              <a:rect l="l" t="t" r="r" b="b"/>
              <a:pathLst>
                <a:path w="4354195" h="2340610">
                  <a:moveTo>
                    <a:pt x="0" y="399033"/>
                  </a:moveTo>
                  <a:lnTo>
                    <a:pt x="3748278" y="399033"/>
                  </a:lnTo>
                  <a:lnTo>
                    <a:pt x="3748278" y="1956942"/>
                  </a:lnTo>
                  <a:lnTo>
                    <a:pt x="3683659" y="1957183"/>
                  </a:lnTo>
                  <a:lnTo>
                    <a:pt x="3620526" y="1957896"/>
                  </a:lnTo>
                  <a:lnTo>
                    <a:pt x="3558842" y="1959067"/>
                  </a:lnTo>
                  <a:lnTo>
                    <a:pt x="3498573" y="1960681"/>
                  </a:lnTo>
                  <a:lnTo>
                    <a:pt x="3439682" y="1962725"/>
                  </a:lnTo>
                  <a:lnTo>
                    <a:pt x="3382135" y="1965185"/>
                  </a:lnTo>
                  <a:lnTo>
                    <a:pt x="3325896" y="1968046"/>
                  </a:lnTo>
                  <a:lnTo>
                    <a:pt x="3270930" y="1971295"/>
                  </a:lnTo>
                  <a:lnTo>
                    <a:pt x="3217201" y="1974916"/>
                  </a:lnTo>
                  <a:lnTo>
                    <a:pt x="3164674" y="1978897"/>
                  </a:lnTo>
                  <a:lnTo>
                    <a:pt x="3113314" y="1983222"/>
                  </a:lnTo>
                  <a:lnTo>
                    <a:pt x="3063085" y="1987878"/>
                  </a:lnTo>
                  <a:lnTo>
                    <a:pt x="3013953" y="1992851"/>
                  </a:lnTo>
                  <a:lnTo>
                    <a:pt x="2965880" y="1998126"/>
                  </a:lnTo>
                  <a:lnTo>
                    <a:pt x="2918834" y="2003689"/>
                  </a:lnTo>
                  <a:lnTo>
                    <a:pt x="2872777" y="2009527"/>
                  </a:lnTo>
                  <a:lnTo>
                    <a:pt x="2827675" y="2015625"/>
                  </a:lnTo>
                  <a:lnTo>
                    <a:pt x="2783491" y="2021968"/>
                  </a:lnTo>
                  <a:lnTo>
                    <a:pt x="2740192" y="2028544"/>
                  </a:lnTo>
                  <a:lnTo>
                    <a:pt x="2697741" y="2035337"/>
                  </a:lnTo>
                  <a:lnTo>
                    <a:pt x="2656104" y="2042334"/>
                  </a:lnTo>
                  <a:lnTo>
                    <a:pt x="2615244" y="2049520"/>
                  </a:lnTo>
                  <a:lnTo>
                    <a:pt x="2575127" y="2056881"/>
                  </a:lnTo>
                  <a:lnTo>
                    <a:pt x="2535716" y="2064404"/>
                  </a:lnTo>
                  <a:lnTo>
                    <a:pt x="2496978" y="2072073"/>
                  </a:lnTo>
                  <a:lnTo>
                    <a:pt x="2458875" y="2079876"/>
                  </a:lnTo>
                  <a:lnTo>
                    <a:pt x="2421374" y="2087797"/>
                  </a:lnTo>
                  <a:lnTo>
                    <a:pt x="2348033" y="2103938"/>
                  </a:lnTo>
                  <a:lnTo>
                    <a:pt x="2276671" y="2120386"/>
                  </a:lnTo>
                  <a:lnTo>
                    <a:pt x="2207006" y="2137025"/>
                  </a:lnTo>
                  <a:lnTo>
                    <a:pt x="2138755" y="2153744"/>
                  </a:lnTo>
                  <a:lnTo>
                    <a:pt x="2071636" y="2170429"/>
                  </a:lnTo>
                  <a:lnTo>
                    <a:pt x="2038411" y="2178723"/>
                  </a:lnTo>
                  <a:lnTo>
                    <a:pt x="2005364" y="2186967"/>
                  </a:lnTo>
                  <a:lnTo>
                    <a:pt x="1939658" y="2203245"/>
                  </a:lnTo>
                  <a:lnTo>
                    <a:pt x="1874234" y="2219150"/>
                  </a:lnTo>
                  <a:lnTo>
                    <a:pt x="1808809" y="2234569"/>
                  </a:lnTo>
                  <a:lnTo>
                    <a:pt x="1743102" y="2249389"/>
                  </a:lnTo>
                  <a:lnTo>
                    <a:pt x="1676828" y="2263496"/>
                  </a:lnTo>
                  <a:lnTo>
                    <a:pt x="1609705" y="2276778"/>
                  </a:lnTo>
                  <a:lnTo>
                    <a:pt x="1541451" y="2289122"/>
                  </a:lnTo>
                  <a:lnTo>
                    <a:pt x="1471782" y="2300415"/>
                  </a:lnTo>
                  <a:lnTo>
                    <a:pt x="1400415" y="2310543"/>
                  </a:lnTo>
                  <a:lnTo>
                    <a:pt x="1327067" y="2319393"/>
                  </a:lnTo>
                  <a:lnTo>
                    <a:pt x="1251457" y="2326853"/>
                  </a:lnTo>
                  <a:lnTo>
                    <a:pt x="1212714" y="2330027"/>
                  </a:lnTo>
                  <a:lnTo>
                    <a:pt x="1173300" y="2332810"/>
                  </a:lnTo>
                  <a:lnTo>
                    <a:pt x="1133178" y="2335189"/>
                  </a:lnTo>
                  <a:lnTo>
                    <a:pt x="1092314" y="2337149"/>
                  </a:lnTo>
                  <a:lnTo>
                    <a:pt x="1050672" y="2338677"/>
                  </a:lnTo>
                  <a:lnTo>
                    <a:pt x="1008216" y="2339759"/>
                  </a:lnTo>
                  <a:lnTo>
                    <a:pt x="964912" y="2340380"/>
                  </a:lnTo>
                  <a:lnTo>
                    <a:pt x="920723" y="2340526"/>
                  </a:lnTo>
                  <a:lnTo>
                    <a:pt x="875616" y="2340183"/>
                  </a:lnTo>
                  <a:lnTo>
                    <a:pt x="829553" y="2339337"/>
                  </a:lnTo>
                  <a:lnTo>
                    <a:pt x="782500" y="2337974"/>
                  </a:lnTo>
                  <a:lnTo>
                    <a:pt x="734422" y="2336079"/>
                  </a:lnTo>
                  <a:lnTo>
                    <a:pt x="685283" y="2333639"/>
                  </a:lnTo>
                  <a:lnTo>
                    <a:pt x="635048" y="2330639"/>
                  </a:lnTo>
                  <a:lnTo>
                    <a:pt x="583681" y="2327065"/>
                  </a:lnTo>
                  <a:lnTo>
                    <a:pt x="531148" y="2322904"/>
                  </a:lnTo>
                  <a:lnTo>
                    <a:pt x="477412" y="2318140"/>
                  </a:lnTo>
                  <a:lnTo>
                    <a:pt x="422438" y="2312761"/>
                  </a:lnTo>
                  <a:lnTo>
                    <a:pt x="366192" y="2306751"/>
                  </a:lnTo>
                  <a:lnTo>
                    <a:pt x="308637" y="2300096"/>
                  </a:lnTo>
                  <a:lnTo>
                    <a:pt x="249738" y="2292783"/>
                  </a:lnTo>
                  <a:lnTo>
                    <a:pt x="189460" y="2284797"/>
                  </a:lnTo>
                  <a:lnTo>
                    <a:pt x="127768" y="2276125"/>
                  </a:lnTo>
                  <a:lnTo>
                    <a:pt x="64627" y="2266751"/>
                  </a:lnTo>
                  <a:lnTo>
                    <a:pt x="0" y="2256663"/>
                  </a:lnTo>
                  <a:lnTo>
                    <a:pt x="0" y="399033"/>
                  </a:lnTo>
                  <a:close/>
                </a:path>
                <a:path w="4354195" h="2340610">
                  <a:moveTo>
                    <a:pt x="308863" y="399033"/>
                  </a:moveTo>
                  <a:lnTo>
                    <a:pt x="308863" y="197103"/>
                  </a:lnTo>
                  <a:lnTo>
                    <a:pt x="4031488" y="197103"/>
                  </a:lnTo>
                  <a:lnTo>
                    <a:pt x="4031488" y="1764664"/>
                  </a:lnTo>
                  <a:lnTo>
                    <a:pt x="3927550" y="1766371"/>
                  </a:lnTo>
                  <a:lnTo>
                    <a:pt x="3836828" y="1770126"/>
                  </a:lnTo>
                  <a:lnTo>
                    <a:pt x="3772634" y="1773880"/>
                  </a:lnTo>
                  <a:lnTo>
                    <a:pt x="3748278" y="1775586"/>
                  </a:lnTo>
                </a:path>
                <a:path w="4354195" h="2340610">
                  <a:moveTo>
                    <a:pt x="599059" y="197103"/>
                  </a:moveTo>
                  <a:lnTo>
                    <a:pt x="599059" y="0"/>
                  </a:lnTo>
                  <a:lnTo>
                    <a:pt x="4354068" y="0"/>
                  </a:lnTo>
                  <a:lnTo>
                    <a:pt x="4354068" y="1562734"/>
                  </a:lnTo>
                  <a:lnTo>
                    <a:pt x="4235620" y="1564004"/>
                  </a:lnTo>
                  <a:lnTo>
                    <a:pt x="4132294" y="1566798"/>
                  </a:lnTo>
                  <a:lnTo>
                    <a:pt x="4059209" y="1569592"/>
                  </a:lnTo>
                  <a:lnTo>
                    <a:pt x="4031488" y="1570863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688840" y="2657983"/>
            <a:ext cx="338201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An interrogative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sentence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400" b="1" spc="-10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  that asks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400" b="1" spc="-5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question.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end with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400" b="1" spc="-6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question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88840" y="4121277"/>
            <a:ext cx="1401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mark</a:t>
            </a:r>
            <a:r>
              <a:rPr sz="2400" b="1" spc="-9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(?).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87452" y="4786884"/>
            <a:ext cx="4136390" cy="1888489"/>
            <a:chOff x="187452" y="4786884"/>
            <a:chExt cx="4136390" cy="1888489"/>
          </a:xfrm>
        </p:grpSpPr>
        <p:sp>
          <p:nvSpPr>
            <p:cNvPr id="23" name="object 23"/>
            <p:cNvSpPr/>
            <p:nvPr/>
          </p:nvSpPr>
          <p:spPr>
            <a:xfrm>
              <a:off x="193548" y="4792980"/>
              <a:ext cx="4124325" cy="1876425"/>
            </a:xfrm>
            <a:custGeom>
              <a:avLst/>
              <a:gdLst/>
              <a:ahLst/>
              <a:cxnLst/>
              <a:rect l="l" t="t" r="r" b="b"/>
              <a:pathLst>
                <a:path w="4124325" h="1876425">
                  <a:moveTo>
                    <a:pt x="4123944" y="0"/>
                  </a:moveTo>
                  <a:lnTo>
                    <a:pt x="0" y="0"/>
                  </a:lnTo>
                  <a:lnTo>
                    <a:pt x="0" y="1876044"/>
                  </a:lnTo>
                  <a:lnTo>
                    <a:pt x="4123944" y="1876044"/>
                  </a:lnTo>
                  <a:lnTo>
                    <a:pt x="41239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3548" y="4792980"/>
              <a:ext cx="4124325" cy="1876425"/>
            </a:xfrm>
            <a:custGeom>
              <a:avLst/>
              <a:gdLst/>
              <a:ahLst/>
              <a:cxnLst/>
              <a:rect l="l" t="t" r="r" b="b"/>
              <a:pathLst>
                <a:path w="4124325" h="1876425">
                  <a:moveTo>
                    <a:pt x="0" y="1876044"/>
                  </a:moveTo>
                  <a:lnTo>
                    <a:pt x="4123944" y="1876044"/>
                  </a:lnTo>
                  <a:lnTo>
                    <a:pt x="4123944" y="0"/>
                  </a:lnTo>
                  <a:lnTo>
                    <a:pt x="0" y="0"/>
                  </a:lnTo>
                  <a:lnTo>
                    <a:pt x="0" y="1876044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99644" y="4819904"/>
            <a:ext cx="41122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990" marR="86931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27990" algn="l"/>
                <a:tab pos="428625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Oh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my God!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It’s</a:t>
            </a:r>
            <a:r>
              <a:rPr sz="24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so  horrible!</a:t>
            </a:r>
            <a:endParaRPr sz="2400">
              <a:latin typeface="Comic Sans MS"/>
              <a:cs typeface="Comic Sans MS"/>
            </a:endParaRPr>
          </a:p>
          <a:p>
            <a:pPr marL="427990" marR="501015" indent="-342900">
              <a:lnSpc>
                <a:spcPct val="100000"/>
              </a:lnSpc>
              <a:buFont typeface="Arial"/>
              <a:buChar char="•"/>
              <a:tabLst>
                <a:tab pos="427990" algn="l"/>
                <a:tab pos="428625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Hurraah!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We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won</a:t>
            </a:r>
            <a:r>
              <a:rPr sz="2400" b="1" spc="-8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 match!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24400" y="4792979"/>
            <a:ext cx="4124325" cy="1876425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435609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What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is</a:t>
            </a:r>
            <a:r>
              <a:rPr sz="2400" b="1" spc="-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this?</a:t>
            </a:r>
            <a:endParaRPr sz="2400">
              <a:latin typeface="Comic Sans MS"/>
              <a:cs typeface="Comic Sans MS"/>
            </a:endParaRPr>
          </a:p>
          <a:p>
            <a:pPr marL="435609" indent="-342900">
              <a:lnSpc>
                <a:spcPct val="100000"/>
              </a:lnSpc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Where have you</a:t>
            </a:r>
            <a:r>
              <a:rPr sz="2400" b="1" spc="-7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been?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2188464" y="109728"/>
              <a:ext cx="4226052" cy="20299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47544" y="368808"/>
              <a:ext cx="3708400" cy="1511935"/>
            </a:xfrm>
            <a:custGeom>
              <a:avLst/>
              <a:gdLst/>
              <a:ahLst/>
              <a:cxnLst/>
              <a:rect l="l" t="t" r="r" b="b"/>
              <a:pathLst>
                <a:path w="3708400" h="1511935">
                  <a:moveTo>
                    <a:pt x="3111372" y="0"/>
                  </a:moveTo>
                  <a:lnTo>
                    <a:pt x="596519" y="0"/>
                  </a:lnTo>
                  <a:lnTo>
                    <a:pt x="553919" y="1898"/>
                  </a:lnTo>
                  <a:lnTo>
                    <a:pt x="512127" y="7507"/>
                  </a:lnTo>
                  <a:lnTo>
                    <a:pt x="471245" y="16698"/>
                  </a:lnTo>
                  <a:lnTo>
                    <a:pt x="431373" y="29345"/>
                  </a:lnTo>
                  <a:lnTo>
                    <a:pt x="392612" y="45319"/>
                  </a:lnTo>
                  <a:lnTo>
                    <a:pt x="355063" y="64492"/>
                  </a:lnTo>
                  <a:lnTo>
                    <a:pt x="318827" y="86736"/>
                  </a:lnTo>
                  <a:lnTo>
                    <a:pt x="284005" y="111923"/>
                  </a:lnTo>
                  <a:lnTo>
                    <a:pt x="250697" y="139925"/>
                  </a:lnTo>
                  <a:lnTo>
                    <a:pt x="219006" y="170615"/>
                  </a:lnTo>
                  <a:lnTo>
                    <a:pt x="189032" y="203864"/>
                  </a:lnTo>
                  <a:lnTo>
                    <a:pt x="160875" y="239544"/>
                  </a:lnTo>
                  <a:lnTo>
                    <a:pt x="134637" y="277528"/>
                  </a:lnTo>
                  <a:lnTo>
                    <a:pt x="110419" y="317687"/>
                  </a:lnTo>
                  <a:lnTo>
                    <a:pt x="88321" y="359894"/>
                  </a:lnTo>
                  <a:lnTo>
                    <a:pt x="68445" y="404020"/>
                  </a:lnTo>
                  <a:lnTo>
                    <a:pt x="50892" y="449938"/>
                  </a:lnTo>
                  <a:lnTo>
                    <a:pt x="35762" y="497519"/>
                  </a:lnTo>
                  <a:lnTo>
                    <a:pt x="23157" y="546637"/>
                  </a:lnTo>
                  <a:lnTo>
                    <a:pt x="13177" y="597161"/>
                  </a:lnTo>
                  <a:lnTo>
                    <a:pt x="5923" y="648966"/>
                  </a:lnTo>
                  <a:lnTo>
                    <a:pt x="1497" y="701923"/>
                  </a:lnTo>
                  <a:lnTo>
                    <a:pt x="0" y="755903"/>
                  </a:lnTo>
                  <a:lnTo>
                    <a:pt x="1497" y="809884"/>
                  </a:lnTo>
                  <a:lnTo>
                    <a:pt x="5923" y="862841"/>
                  </a:lnTo>
                  <a:lnTo>
                    <a:pt x="13177" y="914646"/>
                  </a:lnTo>
                  <a:lnTo>
                    <a:pt x="23157" y="965170"/>
                  </a:lnTo>
                  <a:lnTo>
                    <a:pt x="35762" y="1014288"/>
                  </a:lnTo>
                  <a:lnTo>
                    <a:pt x="50892" y="1061869"/>
                  </a:lnTo>
                  <a:lnTo>
                    <a:pt x="68445" y="1107787"/>
                  </a:lnTo>
                  <a:lnTo>
                    <a:pt x="88321" y="1151913"/>
                  </a:lnTo>
                  <a:lnTo>
                    <a:pt x="110419" y="1194120"/>
                  </a:lnTo>
                  <a:lnTo>
                    <a:pt x="134637" y="1234279"/>
                  </a:lnTo>
                  <a:lnTo>
                    <a:pt x="160875" y="1272263"/>
                  </a:lnTo>
                  <a:lnTo>
                    <a:pt x="189032" y="1307943"/>
                  </a:lnTo>
                  <a:lnTo>
                    <a:pt x="219006" y="1341192"/>
                  </a:lnTo>
                  <a:lnTo>
                    <a:pt x="250697" y="1371882"/>
                  </a:lnTo>
                  <a:lnTo>
                    <a:pt x="284005" y="1399884"/>
                  </a:lnTo>
                  <a:lnTo>
                    <a:pt x="318827" y="1425071"/>
                  </a:lnTo>
                  <a:lnTo>
                    <a:pt x="355063" y="1447315"/>
                  </a:lnTo>
                  <a:lnTo>
                    <a:pt x="392612" y="1466488"/>
                  </a:lnTo>
                  <a:lnTo>
                    <a:pt x="431373" y="1482462"/>
                  </a:lnTo>
                  <a:lnTo>
                    <a:pt x="471245" y="1495109"/>
                  </a:lnTo>
                  <a:lnTo>
                    <a:pt x="512127" y="1504300"/>
                  </a:lnTo>
                  <a:lnTo>
                    <a:pt x="553919" y="1509909"/>
                  </a:lnTo>
                  <a:lnTo>
                    <a:pt x="596519" y="1511807"/>
                  </a:lnTo>
                  <a:lnTo>
                    <a:pt x="3111372" y="1511807"/>
                  </a:lnTo>
                  <a:lnTo>
                    <a:pt x="3153972" y="1509909"/>
                  </a:lnTo>
                  <a:lnTo>
                    <a:pt x="3195764" y="1504300"/>
                  </a:lnTo>
                  <a:lnTo>
                    <a:pt x="3236646" y="1495109"/>
                  </a:lnTo>
                  <a:lnTo>
                    <a:pt x="3276518" y="1482462"/>
                  </a:lnTo>
                  <a:lnTo>
                    <a:pt x="3315279" y="1466488"/>
                  </a:lnTo>
                  <a:lnTo>
                    <a:pt x="3352828" y="1447315"/>
                  </a:lnTo>
                  <a:lnTo>
                    <a:pt x="3389064" y="1425071"/>
                  </a:lnTo>
                  <a:lnTo>
                    <a:pt x="3423886" y="1399884"/>
                  </a:lnTo>
                  <a:lnTo>
                    <a:pt x="3457194" y="1371882"/>
                  </a:lnTo>
                  <a:lnTo>
                    <a:pt x="3488885" y="1341192"/>
                  </a:lnTo>
                  <a:lnTo>
                    <a:pt x="3518859" y="1307943"/>
                  </a:lnTo>
                  <a:lnTo>
                    <a:pt x="3547016" y="1272263"/>
                  </a:lnTo>
                  <a:lnTo>
                    <a:pt x="3573254" y="1234279"/>
                  </a:lnTo>
                  <a:lnTo>
                    <a:pt x="3597472" y="1194120"/>
                  </a:lnTo>
                  <a:lnTo>
                    <a:pt x="3619570" y="1151913"/>
                  </a:lnTo>
                  <a:lnTo>
                    <a:pt x="3639446" y="1107787"/>
                  </a:lnTo>
                  <a:lnTo>
                    <a:pt x="3656999" y="1061869"/>
                  </a:lnTo>
                  <a:lnTo>
                    <a:pt x="3672129" y="1014288"/>
                  </a:lnTo>
                  <a:lnTo>
                    <a:pt x="3684734" y="965170"/>
                  </a:lnTo>
                  <a:lnTo>
                    <a:pt x="3694714" y="914646"/>
                  </a:lnTo>
                  <a:lnTo>
                    <a:pt x="3701968" y="862841"/>
                  </a:lnTo>
                  <a:lnTo>
                    <a:pt x="3706394" y="809884"/>
                  </a:lnTo>
                  <a:lnTo>
                    <a:pt x="3707892" y="755903"/>
                  </a:lnTo>
                  <a:lnTo>
                    <a:pt x="3706394" y="701923"/>
                  </a:lnTo>
                  <a:lnTo>
                    <a:pt x="3701968" y="648966"/>
                  </a:lnTo>
                  <a:lnTo>
                    <a:pt x="3694714" y="597161"/>
                  </a:lnTo>
                  <a:lnTo>
                    <a:pt x="3684734" y="546637"/>
                  </a:lnTo>
                  <a:lnTo>
                    <a:pt x="3672129" y="497519"/>
                  </a:lnTo>
                  <a:lnTo>
                    <a:pt x="3656999" y="449938"/>
                  </a:lnTo>
                  <a:lnTo>
                    <a:pt x="3639446" y="404020"/>
                  </a:lnTo>
                  <a:lnTo>
                    <a:pt x="3619570" y="359894"/>
                  </a:lnTo>
                  <a:lnTo>
                    <a:pt x="3597472" y="317687"/>
                  </a:lnTo>
                  <a:lnTo>
                    <a:pt x="3573254" y="277528"/>
                  </a:lnTo>
                  <a:lnTo>
                    <a:pt x="3547016" y="239544"/>
                  </a:lnTo>
                  <a:lnTo>
                    <a:pt x="3518859" y="203864"/>
                  </a:lnTo>
                  <a:lnTo>
                    <a:pt x="3488885" y="170615"/>
                  </a:lnTo>
                  <a:lnTo>
                    <a:pt x="3457194" y="139925"/>
                  </a:lnTo>
                  <a:lnTo>
                    <a:pt x="3423886" y="111923"/>
                  </a:lnTo>
                  <a:lnTo>
                    <a:pt x="3389064" y="86736"/>
                  </a:lnTo>
                  <a:lnTo>
                    <a:pt x="3352828" y="64492"/>
                  </a:lnTo>
                  <a:lnTo>
                    <a:pt x="3315279" y="45319"/>
                  </a:lnTo>
                  <a:lnTo>
                    <a:pt x="3276518" y="29345"/>
                  </a:lnTo>
                  <a:lnTo>
                    <a:pt x="3236646" y="16698"/>
                  </a:lnTo>
                  <a:lnTo>
                    <a:pt x="3195764" y="7507"/>
                  </a:lnTo>
                  <a:lnTo>
                    <a:pt x="3153972" y="1898"/>
                  </a:lnTo>
                  <a:lnTo>
                    <a:pt x="3111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47544" y="368808"/>
              <a:ext cx="3708400" cy="1511935"/>
            </a:xfrm>
            <a:custGeom>
              <a:avLst/>
              <a:gdLst/>
              <a:ahLst/>
              <a:cxnLst/>
              <a:rect l="l" t="t" r="r" b="b"/>
              <a:pathLst>
                <a:path w="3708400" h="1511935">
                  <a:moveTo>
                    <a:pt x="596519" y="0"/>
                  </a:moveTo>
                  <a:lnTo>
                    <a:pt x="3111372" y="0"/>
                  </a:lnTo>
                  <a:lnTo>
                    <a:pt x="3153972" y="1898"/>
                  </a:lnTo>
                  <a:lnTo>
                    <a:pt x="3195764" y="7507"/>
                  </a:lnTo>
                  <a:lnTo>
                    <a:pt x="3236646" y="16698"/>
                  </a:lnTo>
                  <a:lnTo>
                    <a:pt x="3276518" y="29345"/>
                  </a:lnTo>
                  <a:lnTo>
                    <a:pt x="3315279" y="45319"/>
                  </a:lnTo>
                  <a:lnTo>
                    <a:pt x="3352828" y="64492"/>
                  </a:lnTo>
                  <a:lnTo>
                    <a:pt x="3389064" y="86736"/>
                  </a:lnTo>
                  <a:lnTo>
                    <a:pt x="3423886" y="111923"/>
                  </a:lnTo>
                  <a:lnTo>
                    <a:pt x="3457194" y="139925"/>
                  </a:lnTo>
                  <a:lnTo>
                    <a:pt x="3488885" y="170615"/>
                  </a:lnTo>
                  <a:lnTo>
                    <a:pt x="3518859" y="203864"/>
                  </a:lnTo>
                  <a:lnTo>
                    <a:pt x="3547016" y="239544"/>
                  </a:lnTo>
                  <a:lnTo>
                    <a:pt x="3573254" y="277528"/>
                  </a:lnTo>
                  <a:lnTo>
                    <a:pt x="3597472" y="317687"/>
                  </a:lnTo>
                  <a:lnTo>
                    <a:pt x="3619570" y="359894"/>
                  </a:lnTo>
                  <a:lnTo>
                    <a:pt x="3639446" y="404020"/>
                  </a:lnTo>
                  <a:lnTo>
                    <a:pt x="3656999" y="449938"/>
                  </a:lnTo>
                  <a:lnTo>
                    <a:pt x="3672129" y="497519"/>
                  </a:lnTo>
                  <a:lnTo>
                    <a:pt x="3684734" y="546637"/>
                  </a:lnTo>
                  <a:lnTo>
                    <a:pt x="3694714" y="597161"/>
                  </a:lnTo>
                  <a:lnTo>
                    <a:pt x="3701968" y="648966"/>
                  </a:lnTo>
                  <a:lnTo>
                    <a:pt x="3706394" y="701923"/>
                  </a:lnTo>
                  <a:lnTo>
                    <a:pt x="3707892" y="755903"/>
                  </a:lnTo>
                  <a:lnTo>
                    <a:pt x="3706394" y="809884"/>
                  </a:lnTo>
                  <a:lnTo>
                    <a:pt x="3701968" y="862841"/>
                  </a:lnTo>
                  <a:lnTo>
                    <a:pt x="3694714" y="914646"/>
                  </a:lnTo>
                  <a:lnTo>
                    <a:pt x="3684734" y="965170"/>
                  </a:lnTo>
                  <a:lnTo>
                    <a:pt x="3672129" y="1014288"/>
                  </a:lnTo>
                  <a:lnTo>
                    <a:pt x="3656999" y="1061869"/>
                  </a:lnTo>
                  <a:lnTo>
                    <a:pt x="3639446" y="1107787"/>
                  </a:lnTo>
                  <a:lnTo>
                    <a:pt x="3619570" y="1151913"/>
                  </a:lnTo>
                  <a:lnTo>
                    <a:pt x="3597472" y="1194120"/>
                  </a:lnTo>
                  <a:lnTo>
                    <a:pt x="3573254" y="1234279"/>
                  </a:lnTo>
                  <a:lnTo>
                    <a:pt x="3547016" y="1272263"/>
                  </a:lnTo>
                  <a:lnTo>
                    <a:pt x="3518859" y="1307943"/>
                  </a:lnTo>
                  <a:lnTo>
                    <a:pt x="3488885" y="1341192"/>
                  </a:lnTo>
                  <a:lnTo>
                    <a:pt x="3457194" y="1371882"/>
                  </a:lnTo>
                  <a:lnTo>
                    <a:pt x="3423886" y="1399884"/>
                  </a:lnTo>
                  <a:lnTo>
                    <a:pt x="3389064" y="1425071"/>
                  </a:lnTo>
                  <a:lnTo>
                    <a:pt x="3352828" y="1447315"/>
                  </a:lnTo>
                  <a:lnTo>
                    <a:pt x="3315279" y="1466488"/>
                  </a:lnTo>
                  <a:lnTo>
                    <a:pt x="3276518" y="1482462"/>
                  </a:lnTo>
                  <a:lnTo>
                    <a:pt x="3236646" y="1495109"/>
                  </a:lnTo>
                  <a:lnTo>
                    <a:pt x="3195764" y="1504300"/>
                  </a:lnTo>
                  <a:lnTo>
                    <a:pt x="3153972" y="1509909"/>
                  </a:lnTo>
                  <a:lnTo>
                    <a:pt x="3111372" y="1511807"/>
                  </a:lnTo>
                  <a:lnTo>
                    <a:pt x="596519" y="1511807"/>
                  </a:lnTo>
                  <a:lnTo>
                    <a:pt x="553919" y="1509909"/>
                  </a:lnTo>
                  <a:lnTo>
                    <a:pt x="512127" y="1504300"/>
                  </a:lnTo>
                  <a:lnTo>
                    <a:pt x="471245" y="1495109"/>
                  </a:lnTo>
                  <a:lnTo>
                    <a:pt x="431373" y="1482462"/>
                  </a:lnTo>
                  <a:lnTo>
                    <a:pt x="392612" y="1466488"/>
                  </a:lnTo>
                  <a:lnTo>
                    <a:pt x="355063" y="1447315"/>
                  </a:lnTo>
                  <a:lnTo>
                    <a:pt x="318827" y="1425071"/>
                  </a:lnTo>
                  <a:lnTo>
                    <a:pt x="284005" y="1399884"/>
                  </a:lnTo>
                  <a:lnTo>
                    <a:pt x="250697" y="1371882"/>
                  </a:lnTo>
                  <a:lnTo>
                    <a:pt x="219006" y="1341192"/>
                  </a:lnTo>
                  <a:lnTo>
                    <a:pt x="189032" y="1307943"/>
                  </a:lnTo>
                  <a:lnTo>
                    <a:pt x="160875" y="1272263"/>
                  </a:lnTo>
                  <a:lnTo>
                    <a:pt x="134637" y="1234279"/>
                  </a:lnTo>
                  <a:lnTo>
                    <a:pt x="110419" y="1194120"/>
                  </a:lnTo>
                  <a:lnTo>
                    <a:pt x="88321" y="1151913"/>
                  </a:lnTo>
                  <a:lnTo>
                    <a:pt x="68445" y="1107787"/>
                  </a:lnTo>
                  <a:lnTo>
                    <a:pt x="50892" y="1061869"/>
                  </a:lnTo>
                  <a:lnTo>
                    <a:pt x="35762" y="1014288"/>
                  </a:lnTo>
                  <a:lnTo>
                    <a:pt x="23157" y="965170"/>
                  </a:lnTo>
                  <a:lnTo>
                    <a:pt x="13177" y="914646"/>
                  </a:lnTo>
                  <a:lnTo>
                    <a:pt x="5923" y="862841"/>
                  </a:lnTo>
                  <a:lnTo>
                    <a:pt x="1497" y="809884"/>
                  </a:lnTo>
                  <a:lnTo>
                    <a:pt x="0" y="755903"/>
                  </a:lnTo>
                  <a:lnTo>
                    <a:pt x="1497" y="701923"/>
                  </a:lnTo>
                  <a:lnTo>
                    <a:pt x="5923" y="648966"/>
                  </a:lnTo>
                  <a:lnTo>
                    <a:pt x="13177" y="597161"/>
                  </a:lnTo>
                  <a:lnTo>
                    <a:pt x="23157" y="546637"/>
                  </a:lnTo>
                  <a:lnTo>
                    <a:pt x="35762" y="497519"/>
                  </a:lnTo>
                  <a:lnTo>
                    <a:pt x="50892" y="449938"/>
                  </a:lnTo>
                  <a:lnTo>
                    <a:pt x="68445" y="404020"/>
                  </a:lnTo>
                  <a:lnTo>
                    <a:pt x="88321" y="359894"/>
                  </a:lnTo>
                  <a:lnTo>
                    <a:pt x="110419" y="317687"/>
                  </a:lnTo>
                  <a:lnTo>
                    <a:pt x="134637" y="277528"/>
                  </a:lnTo>
                  <a:lnTo>
                    <a:pt x="160875" y="239544"/>
                  </a:lnTo>
                  <a:lnTo>
                    <a:pt x="189032" y="203864"/>
                  </a:lnTo>
                  <a:lnTo>
                    <a:pt x="219006" y="170615"/>
                  </a:lnTo>
                  <a:lnTo>
                    <a:pt x="250697" y="139925"/>
                  </a:lnTo>
                  <a:lnTo>
                    <a:pt x="284005" y="111923"/>
                  </a:lnTo>
                  <a:lnTo>
                    <a:pt x="318827" y="86736"/>
                  </a:lnTo>
                  <a:lnTo>
                    <a:pt x="355063" y="64492"/>
                  </a:lnTo>
                  <a:lnTo>
                    <a:pt x="392612" y="45319"/>
                  </a:lnTo>
                  <a:lnTo>
                    <a:pt x="431373" y="29345"/>
                  </a:lnTo>
                  <a:lnTo>
                    <a:pt x="471245" y="16698"/>
                  </a:lnTo>
                  <a:lnTo>
                    <a:pt x="512127" y="7507"/>
                  </a:lnTo>
                  <a:lnTo>
                    <a:pt x="553919" y="1898"/>
                  </a:lnTo>
                  <a:lnTo>
                    <a:pt x="596519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21863" y="603250"/>
            <a:ext cx="216090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Imperat</a:t>
            </a:r>
            <a:r>
              <a:rPr sz="3200" spc="5" dirty="0"/>
              <a:t>i</a:t>
            </a:r>
            <a:r>
              <a:rPr sz="3200" spc="-5" dirty="0"/>
              <a:t>ve  Sentence</a:t>
            </a:r>
            <a:endParaRPr sz="3200"/>
          </a:p>
        </p:txBody>
      </p:sp>
      <p:grpSp>
        <p:nvGrpSpPr>
          <p:cNvPr id="7" name="object 7"/>
          <p:cNvGrpSpPr/>
          <p:nvPr/>
        </p:nvGrpSpPr>
        <p:grpSpPr>
          <a:xfrm>
            <a:off x="1728216" y="2090927"/>
            <a:ext cx="5838825" cy="2813685"/>
            <a:chOff x="1728216" y="2090927"/>
            <a:chExt cx="5838825" cy="2813685"/>
          </a:xfrm>
        </p:grpSpPr>
        <p:sp>
          <p:nvSpPr>
            <p:cNvPr id="8" name="object 8"/>
            <p:cNvSpPr/>
            <p:nvPr/>
          </p:nvSpPr>
          <p:spPr>
            <a:xfrm>
              <a:off x="1728216" y="2097023"/>
              <a:ext cx="5832475" cy="2807970"/>
            </a:xfrm>
            <a:custGeom>
              <a:avLst/>
              <a:gdLst/>
              <a:ahLst/>
              <a:cxnLst/>
              <a:rect l="l" t="t" r="r" b="b"/>
              <a:pathLst>
                <a:path w="5832475" h="2807970">
                  <a:moveTo>
                    <a:pt x="5020944" y="478663"/>
                  </a:moveTo>
                  <a:lnTo>
                    <a:pt x="0" y="478663"/>
                  </a:lnTo>
                  <a:lnTo>
                    <a:pt x="0" y="2706751"/>
                  </a:lnTo>
                  <a:lnTo>
                    <a:pt x="194749" y="2733139"/>
                  </a:lnTo>
                  <a:lnTo>
                    <a:pt x="379445" y="2755169"/>
                  </a:lnTo>
                  <a:lnTo>
                    <a:pt x="554650" y="2773042"/>
                  </a:lnTo>
                  <a:lnTo>
                    <a:pt x="720929" y="2786959"/>
                  </a:lnTo>
                  <a:lnTo>
                    <a:pt x="878846" y="2797122"/>
                  </a:lnTo>
                  <a:lnTo>
                    <a:pt x="979756" y="2801912"/>
                  </a:lnTo>
                  <a:lnTo>
                    <a:pt x="1077367" y="2805183"/>
                  </a:lnTo>
                  <a:lnTo>
                    <a:pt x="1171845" y="2806995"/>
                  </a:lnTo>
                  <a:lnTo>
                    <a:pt x="1263359" y="2807408"/>
                  </a:lnTo>
                  <a:lnTo>
                    <a:pt x="1352074" y="2806481"/>
                  </a:lnTo>
                  <a:lnTo>
                    <a:pt x="1438159" y="2804275"/>
                  </a:lnTo>
                  <a:lnTo>
                    <a:pt x="1521779" y="2800848"/>
                  </a:lnTo>
                  <a:lnTo>
                    <a:pt x="1603103" y="2796262"/>
                  </a:lnTo>
                  <a:lnTo>
                    <a:pt x="1682296" y="2790576"/>
                  </a:lnTo>
                  <a:lnTo>
                    <a:pt x="1759527" y="2783849"/>
                  </a:lnTo>
                  <a:lnTo>
                    <a:pt x="1834961" y="2776141"/>
                  </a:lnTo>
                  <a:lnTo>
                    <a:pt x="1908767" y="2767513"/>
                  </a:lnTo>
                  <a:lnTo>
                    <a:pt x="1981111" y="2758023"/>
                  </a:lnTo>
                  <a:lnTo>
                    <a:pt x="2087251" y="2742305"/>
                  </a:lnTo>
                  <a:lnTo>
                    <a:pt x="2191041" y="2724986"/>
                  </a:lnTo>
                  <a:lnTo>
                    <a:pt x="2326748" y="2699752"/>
                  </a:lnTo>
                  <a:lnTo>
                    <a:pt x="2527278" y="2658283"/>
                  </a:lnTo>
                  <a:lnTo>
                    <a:pt x="3040098" y="2545426"/>
                  </a:lnTo>
                  <a:lnTo>
                    <a:pt x="3223734" y="2508131"/>
                  </a:lnTo>
                  <a:lnTo>
                    <a:pt x="3378221" y="2479487"/>
                  </a:lnTo>
                  <a:lnTo>
                    <a:pt x="3499383" y="2459014"/>
                  </a:lnTo>
                  <a:lnTo>
                    <a:pt x="3625711" y="2439631"/>
                  </a:lnTo>
                  <a:lnTo>
                    <a:pt x="3757770" y="2421539"/>
                  </a:lnTo>
                  <a:lnTo>
                    <a:pt x="3896124" y="2404940"/>
                  </a:lnTo>
                  <a:lnTo>
                    <a:pt x="4041334" y="2390036"/>
                  </a:lnTo>
                  <a:lnTo>
                    <a:pt x="4193967" y="2377029"/>
                  </a:lnTo>
                  <a:lnTo>
                    <a:pt x="4354585" y="2366121"/>
                  </a:lnTo>
                  <a:lnTo>
                    <a:pt x="4523751" y="2357513"/>
                  </a:lnTo>
                  <a:lnTo>
                    <a:pt x="4702031" y="2351408"/>
                  </a:lnTo>
                  <a:lnTo>
                    <a:pt x="4889986" y="2348006"/>
                  </a:lnTo>
                  <a:lnTo>
                    <a:pt x="5020944" y="2347341"/>
                  </a:lnTo>
                  <a:lnTo>
                    <a:pt x="5020944" y="478663"/>
                  </a:lnTo>
                  <a:close/>
                </a:path>
                <a:path w="5832475" h="2807970">
                  <a:moveTo>
                    <a:pt x="5400293" y="236347"/>
                  </a:moveTo>
                  <a:lnTo>
                    <a:pt x="413638" y="236347"/>
                  </a:lnTo>
                  <a:lnTo>
                    <a:pt x="413638" y="478663"/>
                  </a:lnTo>
                  <a:lnTo>
                    <a:pt x="5020944" y="478663"/>
                  </a:lnTo>
                  <a:lnTo>
                    <a:pt x="5020944" y="2129790"/>
                  </a:lnTo>
                  <a:lnTo>
                    <a:pt x="5053572" y="2127746"/>
                  </a:lnTo>
                  <a:lnTo>
                    <a:pt x="5139562" y="2123249"/>
                  </a:lnTo>
                  <a:lnTo>
                    <a:pt x="5261082" y="2118752"/>
                  </a:lnTo>
                  <a:lnTo>
                    <a:pt x="5400293" y="2116709"/>
                  </a:lnTo>
                  <a:lnTo>
                    <a:pt x="5400293" y="236347"/>
                  </a:lnTo>
                  <a:close/>
                </a:path>
                <a:path w="5832475" h="2807970">
                  <a:moveTo>
                    <a:pt x="5832348" y="0"/>
                  </a:moveTo>
                  <a:lnTo>
                    <a:pt x="802513" y="0"/>
                  </a:lnTo>
                  <a:lnTo>
                    <a:pt x="802513" y="236347"/>
                  </a:lnTo>
                  <a:lnTo>
                    <a:pt x="5400293" y="236347"/>
                  </a:lnTo>
                  <a:lnTo>
                    <a:pt x="5400293" y="1884299"/>
                  </a:lnTo>
                  <a:lnTo>
                    <a:pt x="5535310" y="1879409"/>
                  </a:lnTo>
                  <a:lnTo>
                    <a:pt x="5673703" y="1876047"/>
                  </a:lnTo>
                  <a:lnTo>
                    <a:pt x="5832348" y="1874520"/>
                  </a:lnTo>
                  <a:lnTo>
                    <a:pt x="58323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41855" y="2097023"/>
              <a:ext cx="5419090" cy="2129790"/>
            </a:xfrm>
            <a:custGeom>
              <a:avLst/>
              <a:gdLst/>
              <a:ahLst/>
              <a:cxnLst/>
              <a:rect l="l" t="t" r="r" b="b"/>
              <a:pathLst>
                <a:path w="5419090" h="2129790">
                  <a:moveTo>
                    <a:pt x="0" y="478663"/>
                  </a:moveTo>
                  <a:lnTo>
                    <a:pt x="0" y="236347"/>
                  </a:lnTo>
                  <a:lnTo>
                    <a:pt x="4986655" y="236347"/>
                  </a:lnTo>
                  <a:lnTo>
                    <a:pt x="4986655" y="2116709"/>
                  </a:lnTo>
                  <a:lnTo>
                    <a:pt x="4847443" y="2118752"/>
                  </a:lnTo>
                  <a:lnTo>
                    <a:pt x="4725924" y="2123249"/>
                  </a:lnTo>
                  <a:lnTo>
                    <a:pt x="4639933" y="2127746"/>
                  </a:lnTo>
                  <a:lnTo>
                    <a:pt x="4607306" y="2129790"/>
                  </a:lnTo>
                </a:path>
                <a:path w="5419090" h="2129790">
                  <a:moveTo>
                    <a:pt x="388874" y="236347"/>
                  </a:moveTo>
                  <a:lnTo>
                    <a:pt x="388874" y="0"/>
                  </a:lnTo>
                  <a:lnTo>
                    <a:pt x="5418709" y="0"/>
                  </a:lnTo>
                  <a:lnTo>
                    <a:pt x="5418709" y="1874520"/>
                  </a:lnTo>
                  <a:lnTo>
                    <a:pt x="5260064" y="1876047"/>
                  </a:lnTo>
                  <a:lnTo>
                    <a:pt x="5121671" y="1879409"/>
                  </a:lnTo>
                  <a:lnTo>
                    <a:pt x="5023784" y="1882771"/>
                  </a:lnTo>
                  <a:lnTo>
                    <a:pt x="4986655" y="1884299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06701" y="2747898"/>
            <a:ext cx="479234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420745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An imperative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sentence gives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advice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instructions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expresses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request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or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command. It ends with full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stop  or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exclamatory</a:t>
            </a:r>
            <a:r>
              <a:rPr sz="24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mark</a:t>
            </a:r>
            <a:r>
              <a:rPr sz="2400" b="1" u="heavy" dirty="0">
                <a:solidFill>
                  <a:srgbClr val="5F0000"/>
                </a:solidFill>
                <a:uFill>
                  <a:solidFill>
                    <a:srgbClr val="BBBBBB"/>
                  </a:solidFill>
                </a:uFill>
                <a:latin typeface="Comic Sans MS"/>
                <a:cs typeface="Comic Sans MS"/>
              </a:rPr>
              <a:t>.	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7460" y="5157215"/>
            <a:ext cx="4212590" cy="1511935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194435" indent="-343535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1194435" algn="l"/>
                <a:tab pos="1195070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Don’t text</a:t>
            </a:r>
            <a:r>
              <a:rPr sz="2400" b="1" spc="-4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me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  <a:p>
            <a:pPr marL="1145540" indent="-343535">
              <a:lnSpc>
                <a:spcPct val="100000"/>
              </a:lnSpc>
              <a:buFont typeface="Arial"/>
              <a:buChar char="•"/>
              <a:tabLst>
                <a:tab pos="1145540" algn="l"/>
                <a:tab pos="1146175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Open the</a:t>
            </a:r>
            <a:r>
              <a:rPr sz="2400" b="1" spc="-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door.</a:t>
            </a:r>
            <a:endParaRPr sz="2400">
              <a:latin typeface="Comic Sans MS"/>
              <a:cs typeface="Comic Sans MS"/>
            </a:endParaRPr>
          </a:p>
          <a:p>
            <a:pPr marL="1670050" lvl="1" indent="-342900">
              <a:lnSpc>
                <a:spcPct val="100000"/>
              </a:lnSpc>
              <a:buFont typeface="Arial"/>
              <a:buChar char="•"/>
              <a:tabLst>
                <a:tab pos="1669414" algn="l"/>
                <a:tab pos="1670050" algn="l"/>
              </a:tabLst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Shut</a:t>
            </a:r>
            <a:r>
              <a:rPr sz="2400" b="1" spc="-2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up!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6867525"/>
            <a:chOff x="-457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0" y="6858000"/>
                  </a:moveTo>
                  <a:lnTo>
                    <a:pt x="9144000" y="6858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9144">
              <a:solidFill>
                <a:srgbClr val="004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6072" y="440436"/>
              <a:ext cx="8065008" cy="59771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43255" y="1304544"/>
              <a:ext cx="7018020" cy="3313429"/>
            </a:xfrm>
            <a:custGeom>
              <a:avLst/>
              <a:gdLst/>
              <a:ahLst/>
              <a:cxnLst/>
              <a:rect l="l" t="t" r="r" b="b"/>
              <a:pathLst>
                <a:path w="7018020" h="3313429">
                  <a:moveTo>
                    <a:pt x="5361432" y="0"/>
                  </a:moveTo>
                  <a:lnTo>
                    <a:pt x="5361432" y="828293"/>
                  </a:lnTo>
                  <a:lnTo>
                    <a:pt x="0" y="828293"/>
                  </a:lnTo>
                  <a:lnTo>
                    <a:pt x="0" y="2484881"/>
                  </a:lnTo>
                  <a:lnTo>
                    <a:pt x="5361432" y="2484881"/>
                  </a:lnTo>
                  <a:lnTo>
                    <a:pt x="5361432" y="3313176"/>
                  </a:lnTo>
                  <a:lnTo>
                    <a:pt x="7018020" y="1656588"/>
                  </a:lnTo>
                  <a:lnTo>
                    <a:pt x="53614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3255" y="1304544"/>
              <a:ext cx="7018020" cy="3313429"/>
            </a:xfrm>
            <a:custGeom>
              <a:avLst/>
              <a:gdLst/>
              <a:ahLst/>
              <a:cxnLst/>
              <a:rect l="l" t="t" r="r" b="b"/>
              <a:pathLst>
                <a:path w="7018020" h="3313429">
                  <a:moveTo>
                    <a:pt x="0" y="828293"/>
                  </a:moveTo>
                  <a:lnTo>
                    <a:pt x="5361432" y="828293"/>
                  </a:lnTo>
                  <a:lnTo>
                    <a:pt x="5361432" y="0"/>
                  </a:lnTo>
                  <a:lnTo>
                    <a:pt x="7018020" y="1656588"/>
                  </a:lnTo>
                  <a:lnTo>
                    <a:pt x="5361432" y="3313176"/>
                  </a:lnTo>
                  <a:lnTo>
                    <a:pt x="5361432" y="2484881"/>
                  </a:lnTo>
                  <a:lnTo>
                    <a:pt x="0" y="2484881"/>
                  </a:lnTo>
                  <a:lnTo>
                    <a:pt x="0" y="828293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80972" y="0"/>
              <a:ext cx="5739383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40051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40051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4569" rIns="0" bIns="0" rtlCol="0">
            <a:spAutoFit/>
          </a:bodyPr>
          <a:lstStyle/>
          <a:p>
            <a:pPr marL="1198880" marR="5080" indent="-68326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5F0000"/>
                </a:solidFill>
              </a:rPr>
              <a:t>Examples of  Phrase</a:t>
            </a:r>
            <a:endParaRPr sz="4000"/>
          </a:p>
        </p:txBody>
      </p:sp>
      <p:grpSp>
        <p:nvGrpSpPr>
          <p:cNvPr id="9" name="object 9"/>
          <p:cNvGrpSpPr/>
          <p:nvPr/>
        </p:nvGrpSpPr>
        <p:grpSpPr>
          <a:xfrm>
            <a:off x="1181100" y="3494532"/>
            <a:ext cx="7827645" cy="3072765"/>
            <a:chOff x="1181100" y="3494532"/>
            <a:chExt cx="7827645" cy="3072765"/>
          </a:xfrm>
        </p:grpSpPr>
        <p:sp>
          <p:nvSpPr>
            <p:cNvPr id="10" name="object 10"/>
            <p:cNvSpPr/>
            <p:nvPr/>
          </p:nvSpPr>
          <p:spPr>
            <a:xfrm>
              <a:off x="1187195" y="3500628"/>
              <a:ext cx="7815580" cy="3060700"/>
            </a:xfrm>
            <a:custGeom>
              <a:avLst/>
              <a:gdLst/>
              <a:ahLst/>
              <a:cxnLst/>
              <a:rect l="l" t="t" r="r" b="b"/>
              <a:pathLst>
                <a:path w="7815580" h="3060700">
                  <a:moveTo>
                    <a:pt x="6284976" y="0"/>
                  </a:moveTo>
                  <a:lnTo>
                    <a:pt x="6284976" y="765048"/>
                  </a:lnTo>
                  <a:lnTo>
                    <a:pt x="0" y="765048"/>
                  </a:lnTo>
                  <a:lnTo>
                    <a:pt x="0" y="2295144"/>
                  </a:lnTo>
                  <a:lnTo>
                    <a:pt x="6284976" y="2295144"/>
                  </a:lnTo>
                  <a:lnTo>
                    <a:pt x="6284976" y="3060192"/>
                  </a:lnTo>
                  <a:lnTo>
                    <a:pt x="7815072" y="1530096"/>
                  </a:lnTo>
                  <a:lnTo>
                    <a:pt x="6284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7195" y="3500628"/>
              <a:ext cx="7815580" cy="3060700"/>
            </a:xfrm>
            <a:custGeom>
              <a:avLst/>
              <a:gdLst/>
              <a:ahLst/>
              <a:cxnLst/>
              <a:rect l="l" t="t" r="r" b="b"/>
              <a:pathLst>
                <a:path w="7815580" h="3060700">
                  <a:moveTo>
                    <a:pt x="0" y="765048"/>
                  </a:moveTo>
                  <a:lnTo>
                    <a:pt x="6284976" y="765048"/>
                  </a:lnTo>
                  <a:lnTo>
                    <a:pt x="6284976" y="0"/>
                  </a:lnTo>
                  <a:lnTo>
                    <a:pt x="7815072" y="1530096"/>
                  </a:lnTo>
                  <a:lnTo>
                    <a:pt x="6284976" y="3060192"/>
                  </a:lnTo>
                  <a:lnTo>
                    <a:pt x="6284976" y="2295144"/>
                  </a:lnTo>
                  <a:lnTo>
                    <a:pt x="0" y="2295144"/>
                  </a:lnTo>
                  <a:lnTo>
                    <a:pt x="0" y="765048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2300" y="2384805"/>
            <a:ext cx="7299959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He is standing 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near </a:t>
            </a: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a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 wall</a:t>
            </a: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002F5F"/>
                </a:solidFill>
                <a:latin typeface="Comic Sans MS"/>
                <a:cs typeface="Comic Sans MS"/>
              </a:rPr>
              <a:t>The girl 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with blue eyes </a:t>
            </a: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is </a:t>
            </a:r>
            <a:r>
              <a:rPr sz="2400" b="1" spc="-10" dirty="0">
                <a:solidFill>
                  <a:srgbClr val="002F5F"/>
                </a:solidFill>
                <a:latin typeface="Comic Sans MS"/>
                <a:cs typeface="Comic Sans MS"/>
              </a:rPr>
              <a:t>my</a:t>
            </a:r>
            <a:r>
              <a:rPr sz="2400" b="1" spc="-55" dirty="0">
                <a:solidFill>
                  <a:srgbClr val="002F5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cousin.</a:t>
            </a:r>
            <a:endParaRPr sz="2400">
              <a:latin typeface="Comic Sans MS"/>
              <a:cs typeface="Comic Sans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To become </a:t>
            </a: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a good lawyer </a:t>
            </a: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is my</a:t>
            </a:r>
            <a:r>
              <a:rPr sz="2400" b="1" spc="-40" dirty="0">
                <a:solidFill>
                  <a:srgbClr val="002F5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02F5F"/>
                </a:solidFill>
                <a:latin typeface="Comic Sans MS"/>
                <a:cs typeface="Comic Sans MS"/>
              </a:rPr>
              <a:t>aim</a:t>
            </a:r>
            <a:r>
              <a:rPr sz="2400" spc="-5" dirty="0">
                <a:solidFill>
                  <a:srgbClr val="002F5F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har char="•"/>
            </a:pPr>
            <a:endParaRPr sz="4100">
              <a:latin typeface="Comic Sans MS"/>
              <a:cs typeface="Comic Sans MS"/>
            </a:endParaRPr>
          </a:p>
          <a:p>
            <a:pPr marL="1056640">
              <a:lnSpc>
                <a:spcPct val="100000"/>
              </a:lnSpc>
            </a:pPr>
            <a:r>
              <a:rPr sz="2800" b="1" u="heavy" spc="-5" dirty="0">
                <a:solidFill>
                  <a:srgbClr val="001F40"/>
                </a:solidFill>
                <a:uFill>
                  <a:solidFill>
                    <a:srgbClr val="001F40"/>
                  </a:solidFill>
                </a:uFill>
                <a:latin typeface="Comic Sans MS"/>
                <a:cs typeface="Comic Sans MS"/>
              </a:rPr>
              <a:t>More than one phrase in a</a:t>
            </a:r>
            <a:r>
              <a:rPr sz="2800" b="1" u="heavy" spc="-20" dirty="0">
                <a:solidFill>
                  <a:srgbClr val="001F40"/>
                </a:solidFill>
                <a:uFill>
                  <a:solidFill>
                    <a:srgbClr val="001F4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10" dirty="0">
                <a:solidFill>
                  <a:srgbClr val="001F40"/>
                </a:solidFill>
                <a:uFill>
                  <a:solidFill>
                    <a:srgbClr val="001F40"/>
                  </a:solidFill>
                </a:uFill>
                <a:latin typeface="Comic Sans MS"/>
                <a:cs typeface="Comic Sans MS"/>
              </a:rPr>
              <a:t>sentence</a:t>
            </a:r>
            <a:endParaRPr sz="2800">
              <a:latin typeface="Comic Sans MS"/>
              <a:cs typeface="Comic Sans MS"/>
            </a:endParaRPr>
          </a:p>
          <a:p>
            <a:pPr marL="1343025" marR="80645" lvl="1" indent="-287020">
              <a:lnSpc>
                <a:spcPct val="100000"/>
              </a:lnSpc>
              <a:spcBef>
                <a:spcPts val="3390"/>
              </a:spcBef>
              <a:buFont typeface="Arial"/>
              <a:buChar char="•"/>
              <a:tabLst>
                <a:tab pos="1343025" algn="l"/>
                <a:tab pos="1343660" algn="l"/>
              </a:tabLst>
            </a:pP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I 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will 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meet you </a:t>
            </a:r>
            <a:r>
              <a:rPr sz="2400" b="1" dirty="0">
                <a:solidFill>
                  <a:srgbClr val="FF1A1A"/>
                </a:solidFill>
                <a:latin typeface="Comic Sans MS"/>
                <a:cs typeface="Comic Sans MS"/>
              </a:rPr>
              <a:t>at </a:t>
            </a:r>
            <a:r>
              <a:rPr sz="2400" b="1" spc="-5" dirty="0">
                <a:solidFill>
                  <a:srgbClr val="FF1A1A"/>
                </a:solidFill>
                <a:latin typeface="Comic Sans MS"/>
                <a:cs typeface="Comic Sans MS"/>
              </a:rPr>
              <a:t>3pm</a:t>
            </a:r>
            <a:r>
              <a:rPr sz="2400" b="1" spc="-5" dirty="0">
                <a:solidFill>
                  <a:srgbClr val="001F40"/>
                </a:solidFill>
                <a:latin typeface="Comic Sans MS"/>
                <a:cs typeface="Comic Sans MS"/>
              </a:rPr>
              <a:t>, </a:t>
            </a:r>
            <a:r>
              <a:rPr sz="2400" b="1" spc="-5" dirty="0">
                <a:solidFill>
                  <a:srgbClr val="0D84FF"/>
                </a:solidFill>
                <a:latin typeface="Comic Sans MS"/>
                <a:cs typeface="Comic Sans MS"/>
              </a:rPr>
              <a:t>in front </a:t>
            </a:r>
            <a:r>
              <a:rPr sz="2400" b="1" dirty="0">
                <a:solidFill>
                  <a:srgbClr val="0D84FF"/>
                </a:solidFill>
                <a:latin typeface="Comic Sans MS"/>
                <a:cs typeface="Comic Sans MS"/>
              </a:rPr>
              <a:t>of</a:t>
            </a:r>
            <a:r>
              <a:rPr sz="2400" b="1" spc="-110" dirty="0">
                <a:solidFill>
                  <a:srgbClr val="0D84F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0D84FF"/>
                </a:solidFill>
                <a:latin typeface="Comic Sans MS"/>
                <a:cs typeface="Comic Sans MS"/>
              </a:rPr>
              <a:t>the  </a:t>
            </a:r>
            <a:r>
              <a:rPr sz="2400" b="1" dirty="0">
                <a:solidFill>
                  <a:srgbClr val="0D84FF"/>
                </a:solidFill>
                <a:latin typeface="Comic Sans MS"/>
                <a:cs typeface="Comic Sans MS"/>
              </a:rPr>
              <a:t>gate </a:t>
            </a:r>
            <a:r>
              <a:rPr sz="2400" b="1" spc="-5" dirty="0">
                <a:solidFill>
                  <a:srgbClr val="800040"/>
                </a:solidFill>
                <a:latin typeface="Comic Sans MS"/>
                <a:cs typeface="Comic Sans MS"/>
              </a:rPr>
              <a:t>in </a:t>
            </a: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the</a:t>
            </a:r>
            <a:r>
              <a:rPr sz="2400" b="1" spc="-35" dirty="0">
                <a:solidFill>
                  <a:srgbClr val="80004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800040"/>
                </a:solidFill>
                <a:latin typeface="Comic Sans MS"/>
                <a:cs typeface="Comic Sans MS"/>
              </a:rPr>
              <a:t>park</a:t>
            </a:r>
            <a:r>
              <a:rPr sz="2400" b="1" dirty="0">
                <a:solidFill>
                  <a:srgbClr val="001F40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5859779" y="2996183"/>
              <a:ext cx="3086100" cy="1510665"/>
            </a:xfrm>
            <a:custGeom>
              <a:avLst/>
              <a:gdLst/>
              <a:ahLst/>
              <a:cxnLst/>
              <a:rect l="l" t="t" r="r" b="b"/>
              <a:pathLst>
                <a:path w="3086100" h="1510664">
                  <a:moveTo>
                    <a:pt x="1543050" y="0"/>
                  </a:moveTo>
                  <a:lnTo>
                    <a:pt x="1067816" y="299085"/>
                  </a:lnTo>
                  <a:lnTo>
                    <a:pt x="305562" y="299085"/>
                  </a:lnTo>
                  <a:lnTo>
                    <a:pt x="475234" y="672083"/>
                  </a:lnTo>
                  <a:lnTo>
                    <a:pt x="0" y="971295"/>
                  </a:lnTo>
                  <a:lnTo>
                    <a:pt x="686689" y="1137284"/>
                  </a:lnTo>
                  <a:lnTo>
                    <a:pt x="856361" y="1510283"/>
                  </a:lnTo>
                  <a:lnTo>
                    <a:pt x="1543050" y="1344295"/>
                  </a:lnTo>
                  <a:lnTo>
                    <a:pt x="2229739" y="1510283"/>
                  </a:lnTo>
                  <a:lnTo>
                    <a:pt x="2399411" y="1137284"/>
                  </a:lnTo>
                  <a:lnTo>
                    <a:pt x="3086100" y="971295"/>
                  </a:lnTo>
                  <a:lnTo>
                    <a:pt x="2610866" y="672083"/>
                  </a:lnTo>
                  <a:lnTo>
                    <a:pt x="2780538" y="299085"/>
                  </a:lnTo>
                  <a:lnTo>
                    <a:pt x="2018284" y="299085"/>
                  </a:lnTo>
                  <a:lnTo>
                    <a:pt x="154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59779" y="2996183"/>
              <a:ext cx="3086100" cy="1510665"/>
            </a:xfrm>
            <a:custGeom>
              <a:avLst/>
              <a:gdLst/>
              <a:ahLst/>
              <a:cxnLst/>
              <a:rect l="l" t="t" r="r" b="b"/>
              <a:pathLst>
                <a:path w="3086100" h="1510664">
                  <a:moveTo>
                    <a:pt x="0" y="971295"/>
                  </a:moveTo>
                  <a:lnTo>
                    <a:pt x="475234" y="672083"/>
                  </a:lnTo>
                  <a:lnTo>
                    <a:pt x="305562" y="299085"/>
                  </a:lnTo>
                  <a:lnTo>
                    <a:pt x="1067816" y="299085"/>
                  </a:lnTo>
                  <a:lnTo>
                    <a:pt x="1543050" y="0"/>
                  </a:lnTo>
                  <a:lnTo>
                    <a:pt x="2018284" y="299085"/>
                  </a:lnTo>
                  <a:lnTo>
                    <a:pt x="2780538" y="299085"/>
                  </a:lnTo>
                  <a:lnTo>
                    <a:pt x="2610866" y="672083"/>
                  </a:lnTo>
                  <a:lnTo>
                    <a:pt x="3086100" y="971295"/>
                  </a:lnTo>
                  <a:lnTo>
                    <a:pt x="2399411" y="1137284"/>
                  </a:lnTo>
                  <a:lnTo>
                    <a:pt x="2229739" y="1510283"/>
                  </a:lnTo>
                  <a:lnTo>
                    <a:pt x="1543050" y="1344295"/>
                  </a:lnTo>
                  <a:lnTo>
                    <a:pt x="856361" y="1510283"/>
                  </a:lnTo>
                  <a:lnTo>
                    <a:pt x="686689" y="1137284"/>
                  </a:lnTo>
                  <a:lnTo>
                    <a:pt x="0" y="971295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867525" y="3138042"/>
            <a:ext cx="10718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A</a:t>
            </a:r>
            <a:r>
              <a:rPr sz="2400" b="1" spc="-10" dirty="0">
                <a:solidFill>
                  <a:srgbClr val="5F0000"/>
                </a:solidFill>
                <a:latin typeface="Comic Sans MS"/>
                <a:cs typeface="Comic Sans MS"/>
              </a:rPr>
              <a:t>d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verb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Phrase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14017" y="4500117"/>
            <a:ext cx="7323455" cy="2050414"/>
            <a:chOff x="1414017" y="4500117"/>
            <a:chExt cx="7323455" cy="2050414"/>
          </a:xfrm>
        </p:grpSpPr>
        <p:sp>
          <p:nvSpPr>
            <p:cNvPr id="7" name="object 7"/>
            <p:cNvSpPr/>
            <p:nvPr/>
          </p:nvSpPr>
          <p:spPr>
            <a:xfrm>
              <a:off x="5843015" y="4506467"/>
              <a:ext cx="2887980" cy="955675"/>
            </a:xfrm>
            <a:custGeom>
              <a:avLst/>
              <a:gdLst/>
              <a:ahLst/>
              <a:cxnLst/>
              <a:rect l="l" t="t" r="r" b="b"/>
              <a:pathLst>
                <a:path w="2887979" h="955675">
                  <a:moveTo>
                    <a:pt x="1443989" y="0"/>
                  </a:moveTo>
                  <a:lnTo>
                    <a:pt x="999236" y="189229"/>
                  </a:lnTo>
                  <a:lnTo>
                    <a:pt x="286004" y="189229"/>
                  </a:lnTo>
                  <a:lnTo>
                    <a:pt x="444754" y="425322"/>
                  </a:lnTo>
                  <a:lnTo>
                    <a:pt x="0" y="614552"/>
                  </a:lnTo>
                  <a:lnTo>
                    <a:pt x="642620" y="719581"/>
                  </a:lnTo>
                  <a:lnTo>
                    <a:pt x="801369" y="955547"/>
                  </a:lnTo>
                  <a:lnTo>
                    <a:pt x="1443989" y="850518"/>
                  </a:lnTo>
                  <a:lnTo>
                    <a:pt x="2086610" y="955547"/>
                  </a:lnTo>
                  <a:lnTo>
                    <a:pt x="2245360" y="719581"/>
                  </a:lnTo>
                  <a:lnTo>
                    <a:pt x="2887980" y="614552"/>
                  </a:lnTo>
                  <a:lnTo>
                    <a:pt x="2443226" y="425322"/>
                  </a:lnTo>
                  <a:lnTo>
                    <a:pt x="2601976" y="189229"/>
                  </a:lnTo>
                  <a:lnTo>
                    <a:pt x="1888743" y="189229"/>
                  </a:lnTo>
                  <a:lnTo>
                    <a:pt x="14439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43015" y="4506467"/>
              <a:ext cx="2887980" cy="955675"/>
            </a:xfrm>
            <a:custGeom>
              <a:avLst/>
              <a:gdLst/>
              <a:ahLst/>
              <a:cxnLst/>
              <a:rect l="l" t="t" r="r" b="b"/>
              <a:pathLst>
                <a:path w="2887979" h="955675">
                  <a:moveTo>
                    <a:pt x="0" y="614552"/>
                  </a:moveTo>
                  <a:lnTo>
                    <a:pt x="444754" y="425322"/>
                  </a:lnTo>
                  <a:lnTo>
                    <a:pt x="286004" y="189229"/>
                  </a:lnTo>
                  <a:lnTo>
                    <a:pt x="999236" y="189229"/>
                  </a:lnTo>
                  <a:lnTo>
                    <a:pt x="1443989" y="0"/>
                  </a:lnTo>
                  <a:lnTo>
                    <a:pt x="1888743" y="189229"/>
                  </a:lnTo>
                  <a:lnTo>
                    <a:pt x="2601976" y="189229"/>
                  </a:lnTo>
                  <a:lnTo>
                    <a:pt x="2443226" y="425322"/>
                  </a:lnTo>
                  <a:lnTo>
                    <a:pt x="2887980" y="614552"/>
                  </a:lnTo>
                  <a:lnTo>
                    <a:pt x="2245360" y="719581"/>
                  </a:lnTo>
                  <a:lnTo>
                    <a:pt x="2086610" y="955547"/>
                  </a:lnTo>
                  <a:lnTo>
                    <a:pt x="1443989" y="850518"/>
                  </a:lnTo>
                  <a:lnTo>
                    <a:pt x="801369" y="955547"/>
                  </a:lnTo>
                  <a:lnTo>
                    <a:pt x="642620" y="719581"/>
                  </a:lnTo>
                  <a:lnTo>
                    <a:pt x="0" y="614552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20367" y="5462015"/>
              <a:ext cx="2723515" cy="1043940"/>
            </a:xfrm>
            <a:custGeom>
              <a:avLst/>
              <a:gdLst/>
              <a:ahLst/>
              <a:cxnLst/>
              <a:rect l="l" t="t" r="r" b="b"/>
              <a:pathLst>
                <a:path w="2723515" h="1043940">
                  <a:moveTo>
                    <a:pt x="1361694" y="0"/>
                  </a:moveTo>
                  <a:lnTo>
                    <a:pt x="942339" y="206768"/>
                  </a:lnTo>
                  <a:lnTo>
                    <a:pt x="269748" y="206768"/>
                  </a:lnTo>
                  <a:lnTo>
                    <a:pt x="419354" y="464604"/>
                  </a:lnTo>
                  <a:lnTo>
                    <a:pt x="0" y="671360"/>
                  </a:lnTo>
                  <a:lnTo>
                    <a:pt x="606044" y="786117"/>
                  </a:lnTo>
                  <a:lnTo>
                    <a:pt x="755650" y="1043940"/>
                  </a:lnTo>
                  <a:lnTo>
                    <a:pt x="1361694" y="929195"/>
                  </a:lnTo>
                  <a:lnTo>
                    <a:pt x="1967737" y="1043940"/>
                  </a:lnTo>
                  <a:lnTo>
                    <a:pt x="2117344" y="786117"/>
                  </a:lnTo>
                  <a:lnTo>
                    <a:pt x="2723387" y="671360"/>
                  </a:lnTo>
                  <a:lnTo>
                    <a:pt x="2304034" y="464604"/>
                  </a:lnTo>
                  <a:lnTo>
                    <a:pt x="2453640" y="206768"/>
                  </a:lnTo>
                  <a:lnTo>
                    <a:pt x="1781048" y="206768"/>
                  </a:lnTo>
                  <a:lnTo>
                    <a:pt x="1361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20367" y="5462015"/>
              <a:ext cx="2723515" cy="1043940"/>
            </a:xfrm>
            <a:custGeom>
              <a:avLst/>
              <a:gdLst/>
              <a:ahLst/>
              <a:cxnLst/>
              <a:rect l="l" t="t" r="r" b="b"/>
              <a:pathLst>
                <a:path w="2723515" h="1043940">
                  <a:moveTo>
                    <a:pt x="0" y="671360"/>
                  </a:moveTo>
                  <a:lnTo>
                    <a:pt x="419354" y="464604"/>
                  </a:lnTo>
                  <a:lnTo>
                    <a:pt x="269748" y="206768"/>
                  </a:lnTo>
                  <a:lnTo>
                    <a:pt x="942339" y="206768"/>
                  </a:lnTo>
                  <a:lnTo>
                    <a:pt x="1361694" y="0"/>
                  </a:lnTo>
                  <a:lnTo>
                    <a:pt x="1781048" y="206768"/>
                  </a:lnTo>
                  <a:lnTo>
                    <a:pt x="2453640" y="206768"/>
                  </a:lnTo>
                  <a:lnTo>
                    <a:pt x="2304034" y="464604"/>
                  </a:lnTo>
                  <a:lnTo>
                    <a:pt x="2723387" y="671360"/>
                  </a:lnTo>
                  <a:lnTo>
                    <a:pt x="2117344" y="786117"/>
                  </a:lnTo>
                  <a:lnTo>
                    <a:pt x="1967737" y="1043940"/>
                  </a:lnTo>
                  <a:lnTo>
                    <a:pt x="1361694" y="929195"/>
                  </a:lnTo>
                  <a:lnTo>
                    <a:pt x="755650" y="1043940"/>
                  </a:lnTo>
                  <a:lnTo>
                    <a:pt x="606044" y="786117"/>
                  </a:lnTo>
                  <a:lnTo>
                    <a:pt x="0" y="67136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60035" y="5381243"/>
              <a:ext cx="3255645" cy="1163320"/>
            </a:xfrm>
            <a:custGeom>
              <a:avLst/>
              <a:gdLst/>
              <a:ahLst/>
              <a:cxnLst/>
              <a:rect l="l" t="t" r="r" b="b"/>
              <a:pathLst>
                <a:path w="3255645" h="1163320">
                  <a:moveTo>
                    <a:pt x="1627631" y="0"/>
                  </a:moveTo>
                  <a:lnTo>
                    <a:pt x="1126363" y="230314"/>
                  </a:lnTo>
                  <a:lnTo>
                    <a:pt x="322325" y="230314"/>
                  </a:lnTo>
                  <a:lnTo>
                    <a:pt x="501268" y="517499"/>
                  </a:lnTo>
                  <a:lnTo>
                    <a:pt x="0" y="747814"/>
                  </a:lnTo>
                  <a:lnTo>
                    <a:pt x="724408" y="875626"/>
                  </a:lnTo>
                  <a:lnTo>
                    <a:pt x="903224" y="1162811"/>
                  </a:lnTo>
                  <a:lnTo>
                    <a:pt x="1627631" y="1034999"/>
                  </a:lnTo>
                  <a:lnTo>
                    <a:pt x="2352040" y="1162811"/>
                  </a:lnTo>
                  <a:lnTo>
                    <a:pt x="2530856" y="875626"/>
                  </a:lnTo>
                  <a:lnTo>
                    <a:pt x="3255264" y="747814"/>
                  </a:lnTo>
                  <a:lnTo>
                    <a:pt x="2753994" y="517499"/>
                  </a:lnTo>
                  <a:lnTo>
                    <a:pt x="2932938" y="230314"/>
                  </a:lnTo>
                  <a:lnTo>
                    <a:pt x="2128900" y="230314"/>
                  </a:lnTo>
                  <a:lnTo>
                    <a:pt x="16276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60035" y="5381243"/>
              <a:ext cx="3255645" cy="1163320"/>
            </a:xfrm>
            <a:custGeom>
              <a:avLst/>
              <a:gdLst/>
              <a:ahLst/>
              <a:cxnLst/>
              <a:rect l="l" t="t" r="r" b="b"/>
              <a:pathLst>
                <a:path w="3255645" h="1163320">
                  <a:moveTo>
                    <a:pt x="0" y="747814"/>
                  </a:moveTo>
                  <a:lnTo>
                    <a:pt x="501268" y="517499"/>
                  </a:lnTo>
                  <a:lnTo>
                    <a:pt x="322325" y="230314"/>
                  </a:lnTo>
                  <a:lnTo>
                    <a:pt x="1126363" y="230314"/>
                  </a:lnTo>
                  <a:lnTo>
                    <a:pt x="1627631" y="0"/>
                  </a:lnTo>
                  <a:lnTo>
                    <a:pt x="2128900" y="230314"/>
                  </a:lnTo>
                  <a:lnTo>
                    <a:pt x="2932938" y="230314"/>
                  </a:lnTo>
                  <a:lnTo>
                    <a:pt x="2753994" y="517499"/>
                  </a:lnTo>
                  <a:lnTo>
                    <a:pt x="3255264" y="747814"/>
                  </a:lnTo>
                  <a:lnTo>
                    <a:pt x="2530856" y="875626"/>
                  </a:lnTo>
                  <a:lnTo>
                    <a:pt x="2352040" y="1162811"/>
                  </a:lnTo>
                  <a:lnTo>
                    <a:pt x="1627631" y="1034999"/>
                  </a:lnTo>
                  <a:lnTo>
                    <a:pt x="903224" y="1162811"/>
                  </a:lnTo>
                  <a:lnTo>
                    <a:pt x="724408" y="875626"/>
                  </a:lnTo>
                  <a:lnTo>
                    <a:pt x="0" y="747814"/>
                  </a:lnTo>
                  <a:close/>
                </a:path>
              </a:pathLst>
            </a:custGeom>
            <a:ln w="12191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792215" y="4751323"/>
            <a:ext cx="2186940" cy="1548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470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Infi</a:t>
            </a:r>
            <a:r>
              <a:rPr sz="2400" b="1" spc="5" dirty="0">
                <a:solidFill>
                  <a:srgbClr val="5F0000"/>
                </a:solidFill>
                <a:latin typeface="Comic Sans MS"/>
                <a:cs typeface="Comic Sans MS"/>
              </a:rPr>
              <a:t>n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itive  Phrase</a:t>
            </a:r>
            <a:endParaRPr sz="2400">
              <a:latin typeface="Comic Sans MS"/>
              <a:cs typeface="Comic Sans MS"/>
            </a:endParaRPr>
          </a:p>
          <a:p>
            <a:pPr marR="784225" algn="ctr">
              <a:lnSpc>
                <a:spcPct val="100000"/>
              </a:lnSpc>
              <a:spcBef>
                <a:spcPts val="465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Participle</a:t>
            </a:r>
            <a:endParaRPr sz="2400">
              <a:latin typeface="Comic Sans MS"/>
              <a:cs typeface="Comic Sans MS"/>
            </a:endParaRPr>
          </a:p>
          <a:p>
            <a:pPr marR="786130" algn="ctr">
              <a:lnSpc>
                <a:spcPct val="100000"/>
              </a:lnSpc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Phrase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16738" y="1819401"/>
            <a:ext cx="2736215" cy="1003300"/>
            <a:chOff x="316738" y="1819401"/>
            <a:chExt cx="2736215" cy="1003300"/>
          </a:xfrm>
        </p:grpSpPr>
        <p:sp>
          <p:nvSpPr>
            <p:cNvPr id="15" name="object 15"/>
            <p:cNvSpPr/>
            <p:nvPr/>
          </p:nvSpPr>
          <p:spPr>
            <a:xfrm>
              <a:off x="323088" y="1825751"/>
              <a:ext cx="2723515" cy="990600"/>
            </a:xfrm>
            <a:custGeom>
              <a:avLst/>
              <a:gdLst/>
              <a:ahLst/>
              <a:cxnLst/>
              <a:rect l="l" t="t" r="r" b="b"/>
              <a:pathLst>
                <a:path w="2723515" h="990600">
                  <a:moveTo>
                    <a:pt x="1361694" y="0"/>
                  </a:moveTo>
                  <a:lnTo>
                    <a:pt x="942327" y="196214"/>
                  </a:lnTo>
                  <a:lnTo>
                    <a:pt x="269697" y="196214"/>
                  </a:lnTo>
                  <a:lnTo>
                    <a:pt x="419366" y="440817"/>
                  </a:lnTo>
                  <a:lnTo>
                    <a:pt x="0" y="637032"/>
                  </a:lnTo>
                  <a:lnTo>
                    <a:pt x="606005" y="745998"/>
                  </a:lnTo>
                  <a:lnTo>
                    <a:pt x="755688" y="990600"/>
                  </a:lnTo>
                  <a:lnTo>
                    <a:pt x="1361694" y="881761"/>
                  </a:lnTo>
                  <a:lnTo>
                    <a:pt x="1967738" y="990600"/>
                  </a:lnTo>
                  <a:lnTo>
                    <a:pt x="2117344" y="745998"/>
                  </a:lnTo>
                  <a:lnTo>
                    <a:pt x="2723388" y="637032"/>
                  </a:lnTo>
                  <a:lnTo>
                    <a:pt x="2304034" y="440817"/>
                  </a:lnTo>
                  <a:lnTo>
                    <a:pt x="2453640" y="196214"/>
                  </a:lnTo>
                  <a:lnTo>
                    <a:pt x="1781048" y="196214"/>
                  </a:lnTo>
                  <a:lnTo>
                    <a:pt x="1361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088" y="1825751"/>
              <a:ext cx="2723515" cy="990600"/>
            </a:xfrm>
            <a:custGeom>
              <a:avLst/>
              <a:gdLst/>
              <a:ahLst/>
              <a:cxnLst/>
              <a:rect l="l" t="t" r="r" b="b"/>
              <a:pathLst>
                <a:path w="2723515" h="990600">
                  <a:moveTo>
                    <a:pt x="0" y="637032"/>
                  </a:moveTo>
                  <a:lnTo>
                    <a:pt x="419366" y="440817"/>
                  </a:lnTo>
                  <a:lnTo>
                    <a:pt x="269697" y="196214"/>
                  </a:lnTo>
                  <a:lnTo>
                    <a:pt x="942327" y="196214"/>
                  </a:lnTo>
                  <a:lnTo>
                    <a:pt x="1361694" y="0"/>
                  </a:lnTo>
                  <a:lnTo>
                    <a:pt x="1781048" y="196214"/>
                  </a:lnTo>
                  <a:lnTo>
                    <a:pt x="2453640" y="196214"/>
                  </a:lnTo>
                  <a:lnTo>
                    <a:pt x="2304034" y="440817"/>
                  </a:lnTo>
                  <a:lnTo>
                    <a:pt x="2723388" y="637032"/>
                  </a:lnTo>
                  <a:lnTo>
                    <a:pt x="2117344" y="745998"/>
                  </a:lnTo>
                  <a:lnTo>
                    <a:pt x="1967738" y="990600"/>
                  </a:lnTo>
                  <a:lnTo>
                    <a:pt x="1361694" y="881761"/>
                  </a:lnTo>
                  <a:lnTo>
                    <a:pt x="755688" y="990600"/>
                  </a:lnTo>
                  <a:lnTo>
                    <a:pt x="606005" y="745998"/>
                  </a:lnTo>
                  <a:lnTo>
                    <a:pt x="0" y="637032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85773" y="1903603"/>
            <a:ext cx="99821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Noun  P</a:t>
            </a:r>
            <a:r>
              <a:rPr sz="2400" b="1" spc="5" dirty="0">
                <a:solidFill>
                  <a:srgbClr val="5F0000"/>
                </a:solidFill>
                <a:latin typeface="Comic Sans MS"/>
                <a:cs typeface="Comic Sans MS"/>
              </a:rPr>
              <a:t>h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ra</a:t>
            </a:r>
            <a:r>
              <a:rPr sz="2400" b="1" spc="-10" dirty="0">
                <a:solidFill>
                  <a:srgbClr val="5F0000"/>
                </a:solidFill>
                <a:latin typeface="Comic Sans MS"/>
                <a:cs typeface="Comic Sans MS"/>
              </a:rPr>
              <a:t>s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64325" y="3226054"/>
            <a:ext cx="3041015" cy="1050925"/>
            <a:chOff x="164325" y="3226054"/>
            <a:chExt cx="3041015" cy="1050925"/>
          </a:xfrm>
        </p:grpSpPr>
        <p:sp>
          <p:nvSpPr>
            <p:cNvPr id="19" name="object 19"/>
            <p:cNvSpPr/>
            <p:nvPr/>
          </p:nvSpPr>
          <p:spPr>
            <a:xfrm>
              <a:off x="170675" y="3232404"/>
              <a:ext cx="3028315" cy="1038225"/>
            </a:xfrm>
            <a:custGeom>
              <a:avLst/>
              <a:gdLst/>
              <a:ahLst/>
              <a:cxnLst/>
              <a:rect l="l" t="t" r="r" b="b"/>
              <a:pathLst>
                <a:path w="3028315" h="1038225">
                  <a:moveTo>
                    <a:pt x="1514106" y="0"/>
                  </a:moveTo>
                  <a:lnTo>
                    <a:pt x="1047800" y="205612"/>
                  </a:lnTo>
                  <a:lnTo>
                    <a:pt x="299897" y="205612"/>
                  </a:lnTo>
                  <a:lnTo>
                    <a:pt x="466318" y="461899"/>
                  </a:lnTo>
                  <a:lnTo>
                    <a:pt x="0" y="667385"/>
                  </a:lnTo>
                  <a:lnTo>
                    <a:pt x="673849" y="781558"/>
                  </a:lnTo>
                  <a:lnTo>
                    <a:pt x="840270" y="1037844"/>
                  </a:lnTo>
                  <a:lnTo>
                    <a:pt x="1514106" y="923798"/>
                  </a:lnTo>
                  <a:lnTo>
                    <a:pt x="2187968" y="1037844"/>
                  </a:lnTo>
                  <a:lnTo>
                    <a:pt x="2354338" y="781558"/>
                  </a:lnTo>
                  <a:lnTo>
                    <a:pt x="3028200" y="667385"/>
                  </a:lnTo>
                  <a:lnTo>
                    <a:pt x="2561856" y="461899"/>
                  </a:lnTo>
                  <a:lnTo>
                    <a:pt x="2728353" y="205612"/>
                  </a:lnTo>
                  <a:lnTo>
                    <a:pt x="1980450" y="205612"/>
                  </a:lnTo>
                  <a:lnTo>
                    <a:pt x="1514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0675" y="3232404"/>
              <a:ext cx="3028315" cy="1038225"/>
            </a:xfrm>
            <a:custGeom>
              <a:avLst/>
              <a:gdLst/>
              <a:ahLst/>
              <a:cxnLst/>
              <a:rect l="l" t="t" r="r" b="b"/>
              <a:pathLst>
                <a:path w="3028315" h="1038225">
                  <a:moveTo>
                    <a:pt x="0" y="667385"/>
                  </a:moveTo>
                  <a:lnTo>
                    <a:pt x="466318" y="461899"/>
                  </a:lnTo>
                  <a:lnTo>
                    <a:pt x="299897" y="205612"/>
                  </a:lnTo>
                  <a:lnTo>
                    <a:pt x="1047800" y="205612"/>
                  </a:lnTo>
                  <a:lnTo>
                    <a:pt x="1514106" y="0"/>
                  </a:lnTo>
                  <a:lnTo>
                    <a:pt x="1980450" y="205612"/>
                  </a:lnTo>
                  <a:lnTo>
                    <a:pt x="2728353" y="205612"/>
                  </a:lnTo>
                  <a:lnTo>
                    <a:pt x="2561856" y="461899"/>
                  </a:lnTo>
                  <a:lnTo>
                    <a:pt x="3028200" y="667385"/>
                  </a:lnTo>
                  <a:lnTo>
                    <a:pt x="2354338" y="781558"/>
                  </a:lnTo>
                  <a:lnTo>
                    <a:pt x="2187968" y="1037844"/>
                  </a:lnTo>
                  <a:lnTo>
                    <a:pt x="1514106" y="923798"/>
                  </a:lnTo>
                  <a:lnTo>
                    <a:pt x="840270" y="1037844"/>
                  </a:lnTo>
                  <a:lnTo>
                    <a:pt x="673849" y="781558"/>
                  </a:lnTo>
                  <a:lnTo>
                    <a:pt x="0" y="667385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72718" y="3332175"/>
            <a:ext cx="14243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Adjective</a:t>
            </a:r>
            <a:endParaRPr sz="24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Phrase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72769" y="4410202"/>
            <a:ext cx="2736215" cy="1097915"/>
            <a:chOff x="572769" y="4410202"/>
            <a:chExt cx="2736215" cy="1097915"/>
          </a:xfrm>
        </p:grpSpPr>
        <p:sp>
          <p:nvSpPr>
            <p:cNvPr id="23" name="object 23"/>
            <p:cNvSpPr/>
            <p:nvPr/>
          </p:nvSpPr>
          <p:spPr>
            <a:xfrm>
              <a:off x="579119" y="4416552"/>
              <a:ext cx="2723515" cy="1085215"/>
            </a:xfrm>
            <a:custGeom>
              <a:avLst/>
              <a:gdLst/>
              <a:ahLst/>
              <a:cxnLst/>
              <a:rect l="l" t="t" r="r" b="b"/>
              <a:pathLst>
                <a:path w="2723515" h="1085214">
                  <a:moveTo>
                    <a:pt x="1361694" y="0"/>
                  </a:moveTo>
                  <a:lnTo>
                    <a:pt x="942339" y="214884"/>
                  </a:lnTo>
                  <a:lnTo>
                    <a:pt x="269697" y="214884"/>
                  </a:lnTo>
                  <a:lnTo>
                    <a:pt x="419366" y="482854"/>
                  </a:lnTo>
                  <a:lnTo>
                    <a:pt x="0" y="697865"/>
                  </a:lnTo>
                  <a:lnTo>
                    <a:pt x="606005" y="817118"/>
                  </a:lnTo>
                  <a:lnTo>
                    <a:pt x="755649" y="1085088"/>
                  </a:lnTo>
                  <a:lnTo>
                    <a:pt x="1361694" y="965835"/>
                  </a:lnTo>
                  <a:lnTo>
                    <a:pt x="1967738" y="1085088"/>
                  </a:lnTo>
                  <a:lnTo>
                    <a:pt x="2117344" y="817118"/>
                  </a:lnTo>
                  <a:lnTo>
                    <a:pt x="2723388" y="697865"/>
                  </a:lnTo>
                  <a:lnTo>
                    <a:pt x="2304034" y="482854"/>
                  </a:lnTo>
                  <a:lnTo>
                    <a:pt x="2453640" y="214884"/>
                  </a:lnTo>
                  <a:lnTo>
                    <a:pt x="1781048" y="214884"/>
                  </a:lnTo>
                  <a:lnTo>
                    <a:pt x="1361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9119" y="4416552"/>
              <a:ext cx="2723515" cy="1085215"/>
            </a:xfrm>
            <a:custGeom>
              <a:avLst/>
              <a:gdLst/>
              <a:ahLst/>
              <a:cxnLst/>
              <a:rect l="l" t="t" r="r" b="b"/>
              <a:pathLst>
                <a:path w="2723515" h="1085214">
                  <a:moveTo>
                    <a:pt x="0" y="697865"/>
                  </a:moveTo>
                  <a:lnTo>
                    <a:pt x="419366" y="482854"/>
                  </a:lnTo>
                  <a:lnTo>
                    <a:pt x="269697" y="214884"/>
                  </a:lnTo>
                  <a:lnTo>
                    <a:pt x="942339" y="214884"/>
                  </a:lnTo>
                  <a:lnTo>
                    <a:pt x="1361694" y="0"/>
                  </a:lnTo>
                  <a:lnTo>
                    <a:pt x="1781048" y="214884"/>
                  </a:lnTo>
                  <a:lnTo>
                    <a:pt x="2453640" y="214884"/>
                  </a:lnTo>
                  <a:lnTo>
                    <a:pt x="2304034" y="482854"/>
                  </a:lnTo>
                  <a:lnTo>
                    <a:pt x="2723388" y="697865"/>
                  </a:lnTo>
                  <a:lnTo>
                    <a:pt x="2117344" y="817118"/>
                  </a:lnTo>
                  <a:lnTo>
                    <a:pt x="1967738" y="1085088"/>
                  </a:lnTo>
                  <a:lnTo>
                    <a:pt x="1361694" y="965835"/>
                  </a:lnTo>
                  <a:lnTo>
                    <a:pt x="755649" y="1085088"/>
                  </a:lnTo>
                  <a:lnTo>
                    <a:pt x="606005" y="817118"/>
                  </a:lnTo>
                  <a:lnTo>
                    <a:pt x="0" y="697865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441196" y="4539437"/>
            <a:ext cx="1866264" cy="178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Verb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Phrase</a:t>
            </a:r>
            <a:endParaRPr sz="2400">
              <a:latin typeface="Comic Sans MS"/>
              <a:cs typeface="Comic Sans MS"/>
            </a:endParaRPr>
          </a:p>
          <a:p>
            <a:pPr marL="829944">
              <a:lnSpc>
                <a:spcPct val="100000"/>
              </a:lnSpc>
              <a:spcBef>
                <a:spcPts val="232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Gerund</a:t>
            </a:r>
            <a:endParaRPr sz="2400">
              <a:latin typeface="Comic Sans MS"/>
              <a:cs typeface="Comic Sans MS"/>
            </a:endParaRPr>
          </a:p>
          <a:p>
            <a:pPr marL="854075">
              <a:lnSpc>
                <a:spcPct val="100000"/>
              </a:lnSpc>
            </a:pP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Phrase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609590" y="1622805"/>
            <a:ext cx="3540760" cy="1166495"/>
            <a:chOff x="5609590" y="1622805"/>
            <a:chExt cx="3540760" cy="1166495"/>
          </a:xfrm>
        </p:grpSpPr>
        <p:sp>
          <p:nvSpPr>
            <p:cNvPr id="27" name="object 27"/>
            <p:cNvSpPr/>
            <p:nvPr/>
          </p:nvSpPr>
          <p:spPr>
            <a:xfrm>
              <a:off x="5615940" y="1629155"/>
              <a:ext cx="3528060" cy="1153795"/>
            </a:xfrm>
            <a:custGeom>
              <a:avLst/>
              <a:gdLst/>
              <a:ahLst/>
              <a:cxnLst/>
              <a:rect l="l" t="t" r="r" b="b"/>
              <a:pathLst>
                <a:path w="3528059" h="1153795">
                  <a:moveTo>
                    <a:pt x="3471164" y="228473"/>
                  </a:moveTo>
                  <a:lnTo>
                    <a:pt x="381508" y="228473"/>
                  </a:lnTo>
                  <a:lnTo>
                    <a:pt x="593217" y="513461"/>
                  </a:lnTo>
                  <a:lnTo>
                    <a:pt x="0" y="741934"/>
                  </a:lnTo>
                  <a:lnTo>
                    <a:pt x="857250" y="868680"/>
                  </a:lnTo>
                  <a:lnTo>
                    <a:pt x="1069086" y="1153668"/>
                  </a:lnTo>
                  <a:lnTo>
                    <a:pt x="1926336" y="1026922"/>
                  </a:lnTo>
                  <a:lnTo>
                    <a:pt x="2877798" y="1026922"/>
                  </a:lnTo>
                  <a:lnTo>
                    <a:pt x="2995421" y="868680"/>
                  </a:lnTo>
                  <a:lnTo>
                    <a:pt x="3528060" y="789928"/>
                  </a:lnTo>
                  <a:lnTo>
                    <a:pt x="3528060" y="616912"/>
                  </a:lnTo>
                  <a:lnTo>
                    <a:pt x="3259455" y="513461"/>
                  </a:lnTo>
                  <a:lnTo>
                    <a:pt x="3471164" y="228473"/>
                  </a:lnTo>
                  <a:close/>
                </a:path>
                <a:path w="3528059" h="1153795">
                  <a:moveTo>
                    <a:pt x="2877798" y="1026922"/>
                  </a:moveTo>
                  <a:lnTo>
                    <a:pt x="1926336" y="1026922"/>
                  </a:lnTo>
                  <a:lnTo>
                    <a:pt x="2783586" y="1153668"/>
                  </a:lnTo>
                  <a:lnTo>
                    <a:pt x="2877798" y="1026922"/>
                  </a:lnTo>
                  <a:close/>
                </a:path>
                <a:path w="3528059" h="1153795">
                  <a:moveTo>
                    <a:pt x="1926336" y="0"/>
                  </a:moveTo>
                  <a:lnTo>
                    <a:pt x="1333118" y="228473"/>
                  </a:lnTo>
                  <a:lnTo>
                    <a:pt x="2519553" y="228473"/>
                  </a:lnTo>
                  <a:lnTo>
                    <a:pt x="1926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615940" y="1629155"/>
              <a:ext cx="3528060" cy="1153795"/>
            </a:xfrm>
            <a:custGeom>
              <a:avLst/>
              <a:gdLst/>
              <a:ahLst/>
              <a:cxnLst/>
              <a:rect l="l" t="t" r="r" b="b"/>
              <a:pathLst>
                <a:path w="3528059" h="1153795">
                  <a:moveTo>
                    <a:pt x="0" y="741934"/>
                  </a:moveTo>
                  <a:lnTo>
                    <a:pt x="593217" y="513461"/>
                  </a:lnTo>
                  <a:lnTo>
                    <a:pt x="381508" y="228473"/>
                  </a:lnTo>
                  <a:lnTo>
                    <a:pt x="1333118" y="228473"/>
                  </a:lnTo>
                  <a:lnTo>
                    <a:pt x="1926336" y="0"/>
                  </a:lnTo>
                  <a:lnTo>
                    <a:pt x="2519553" y="228473"/>
                  </a:lnTo>
                  <a:lnTo>
                    <a:pt x="3471164" y="228473"/>
                  </a:lnTo>
                  <a:lnTo>
                    <a:pt x="3259455" y="513461"/>
                  </a:lnTo>
                  <a:lnTo>
                    <a:pt x="3528060" y="616912"/>
                  </a:lnTo>
                </a:path>
                <a:path w="3528059" h="1153795">
                  <a:moveTo>
                    <a:pt x="3528060" y="789928"/>
                  </a:moveTo>
                  <a:lnTo>
                    <a:pt x="2995421" y="868680"/>
                  </a:lnTo>
                  <a:lnTo>
                    <a:pt x="2783586" y="1153668"/>
                  </a:lnTo>
                  <a:lnTo>
                    <a:pt x="1926336" y="1026922"/>
                  </a:lnTo>
                  <a:lnTo>
                    <a:pt x="1069086" y="1153668"/>
                  </a:lnTo>
                  <a:lnTo>
                    <a:pt x="857250" y="868680"/>
                  </a:lnTo>
                  <a:lnTo>
                    <a:pt x="0" y="741934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611493" y="1784096"/>
            <a:ext cx="186308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3865" marR="5080" indent="-4318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Pr</a:t>
            </a:r>
            <a:r>
              <a:rPr sz="2400" b="1" spc="5" dirty="0">
                <a:solidFill>
                  <a:srgbClr val="5F00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po</a:t>
            </a:r>
            <a:r>
              <a:rPr sz="2400" b="1" spc="-10" dirty="0">
                <a:solidFill>
                  <a:srgbClr val="5F0000"/>
                </a:solidFill>
                <a:latin typeface="Comic Sans MS"/>
                <a:cs typeface="Comic Sans MS"/>
              </a:rPr>
              <a:t>s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itional  Phrase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680972" y="0"/>
            <a:ext cx="5739765" cy="2810510"/>
            <a:chOff x="1680972" y="0"/>
            <a:chExt cx="5739765" cy="2810510"/>
          </a:xfrm>
        </p:grpSpPr>
        <p:sp>
          <p:nvSpPr>
            <p:cNvPr id="31" name="object 31"/>
            <p:cNvSpPr/>
            <p:nvPr/>
          </p:nvSpPr>
          <p:spPr>
            <a:xfrm>
              <a:off x="2631947" y="2011679"/>
              <a:ext cx="3576828" cy="7985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82824" y="2168651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3032760" y="0"/>
                  </a:moveTo>
                  <a:lnTo>
                    <a:pt x="3032760" y="121158"/>
                  </a:lnTo>
                  <a:lnTo>
                    <a:pt x="242315" y="121158"/>
                  </a:lnTo>
                  <a:lnTo>
                    <a:pt x="242315" y="0"/>
                  </a:lnTo>
                  <a:lnTo>
                    <a:pt x="0" y="242315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3032760" y="363474"/>
                  </a:lnTo>
                  <a:lnTo>
                    <a:pt x="3032760" y="484632"/>
                  </a:lnTo>
                  <a:lnTo>
                    <a:pt x="3275076" y="242315"/>
                  </a:lnTo>
                  <a:lnTo>
                    <a:pt x="303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82824" y="2168651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0" y="242315"/>
                  </a:moveTo>
                  <a:lnTo>
                    <a:pt x="242315" y="0"/>
                  </a:lnTo>
                  <a:lnTo>
                    <a:pt x="242315" y="121158"/>
                  </a:lnTo>
                  <a:lnTo>
                    <a:pt x="3032760" y="121158"/>
                  </a:lnTo>
                  <a:lnTo>
                    <a:pt x="3032760" y="0"/>
                  </a:lnTo>
                  <a:lnTo>
                    <a:pt x="3275076" y="242315"/>
                  </a:lnTo>
                  <a:lnTo>
                    <a:pt x="3032760" y="484632"/>
                  </a:lnTo>
                  <a:lnTo>
                    <a:pt x="3032760" y="363474"/>
                  </a:ln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5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80972" y="0"/>
              <a:ext cx="5739383" cy="1780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40052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40052" y="117347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322322" y="442087"/>
            <a:ext cx="4457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Types of</a:t>
            </a:r>
            <a:r>
              <a:rPr sz="4400" spc="-80" dirty="0"/>
              <a:t> </a:t>
            </a:r>
            <a:r>
              <a:rPr sz="4400" dirty="0"/>
              <a:t>Phrase</a:t>
            </a:r>
            <a:endParaRPr sz="4400"/>
          </a:p>
        </p:txBody>
      </p:sp>
      <p:grpSp>
        <p:nvGrpSpPr>
          <p:cNvPr id="38" name="object 38"/>
          <p:cNvGrpSpPr/>
          <p:nvPr/>
        </p:nvGrpSpPr>
        <p:grpSpPr>
          <a:xfrm>
            <a:off x="2631948" y="1370075"/>
            <a:ext cx="3697604" cy="5133340"/>
            <a:chOff x="2631948" y="1370075"/>
            <a:chExt cx="3697604" cy="5133340"/>
          </a:xfrm>
        </p:grpSpPr>
        <p:sp>
          <p:nvSpPr>
            <p:cNvPr id="39" name="object 39"/>
            <p:cNvSpPr/>
            <p:nvPr/>
          </p:nvSpPr>
          <p:spPr>
            <a:xfrm>
              <a:off x="2631948" y="3465575"/>
              <a:ext cx="3576828" cy="7985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82824" y="3622547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3032760" y="0"/>
                  </a:moveTo>
                  <a:lnTo>
                    <a:pt x="3032760" y="121157"/>
                  </a:lnTo>
                  <a:lnTo>
                    <a:pt x="242315" y="121157"/>
                  </a:lnTo>
                  <a:lnTo>
                    <a:pt x="242315" y="0"/>
                  </a:lnTo>
                  <a:lnTo>
                    <a:pt x="0" y="242315"/>
                  </a:lnTo>
                  <a:lnTo>
                    <a:pt x="242315" y="484631"/>
                  </a:lnTo>
                  <a:lnTo>
                    <a:pt x="242315" y="363474"/>
                  </a:lnTo>
                  <a:lnTo>
                    <a:pt x="3032760" y="363474"/>
                  </a:lnTo>
                  <a:lnTo>
                    <a:pt x="3032760" y="484631"/>
                  </a:lnTo>
                  <a:lnTo>
                    <a:pt x="3275076" y="242315"/>
                  </a:lnTo>
                  <a:lnTo>
                    <a:pt x="303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82824" y="3622547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0" y="242315"/>
                  </a:moveTo>
                  <a:lnTo>
                    <a:pt x="242315" y="0"/>
                  </a:lnTo>
                  <a:lnTo>
                    <a:pt x="242315" y="121157"/>
                  </a:lnTo>
                  <a:lnTo>
                    <a:pt x="3032760" y="121157"/>
                  </a:lnTo>
                  <a:lnTo>
                    <a:pt x="3032760" y="0"/>
                  </a:lnTo>
                  <a:lnTo>
                    <a:pt x="3275076" y="242315"/>
                  </a:lnTo>
                  <a:lnTo>
                    <a:pt x="3032760" y="484631"/>
                  </a:lnTo>
                  <a:lnTo>
                    <a:pt x="3032760" y="363474"/>
                  </a:lnTo>
                  <a:lnTo>
                    <a:pt x="242315" y="363474"/>
                  </a:lnTo>
                  <a:lnTo>
                    <a:pt x="242315" y="484631"/>
                  </a:lnTo>
                  <a:lnTo>
                    <a:pt x="0" y="242315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52344" y="4692396"/>
              <a:ext cx="3576828" cy="7985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03220" y="4849367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3032760" y="0"/>
                  </a:moveTo>
                  <a:lnTo>
                    <a:pt x="3032760" y="121157"/>
                  </a:lnTo>
                  <a:lnTo>
                    <a:pt x="242316" y="121157"/>
                  </a:lnTo>
                  <a:lnTo>
                    <a:pt x="242316" y="0"/>
                  </a:lnTo>
                  <a:lnTo>
                    <a:pt x="0" y="242315"/>
                  </a:lnTo>
                  <a:lnTo>
                    <a:pt x="242316" y="484631"/>
                  </a:lnTo>
                  <a:lnTo>
                    <a:pt x="242316" y="363473"/>
                  </a:lnTo>
                  <a:lnTo>
                    <a:pt x="3032760" y="363473"/>
                  </a:lnTo>
                  <a:lnTo>
                    <a:pt x="3032760" y="484631"/>
                  </a:lnTo>
                  <a:lnTo>
                    <a:pt x="3275076" y="242315"/>
                  </a:lnTo>
                  <a:lnTo>
                    <a:pt x="303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03220" y="4849367"/>
              <a:ext cx="3275329" cy="485140"/>
            </a:xfrm>
            <a:custGeom>
              <a:avLst/>
              <a:gdLst/>
              <a:ahLst/>
              <a:cxnLst/>
              <a:rect l="l" t="t" r="r" b="b"/>
              <a:pathLst>
                <a:path w="3275329" h="485139">
                  <a:moveTo>
                    <a:pt x="0" y="242315"/>
                  </a:moveTo>
                  <a:lnTo>
                    <a:pt x="242316" y="0"/>
                  </a:lnTo>
                  <a:lnTo>
                    <a:pt x="242316" y="121157"/>
                  </a:lnTo>
                  <a:lnTo>
                    <a:pt x="3032760" y="121157"/>
                  </a:lnTo>
                  <a:lnTo>
                    <a:pt x="3032760" y="0"/>
                  </a:lnTo>
                  <a:lnTo>
                    <a:pt x="3275076" y="242315"/>
                  </a:lnTo>
                  <a:lnTo>
                    <a:pt x="3032760" y="484631"/>
                  </a:lnTo>
                  <a:lnTo>
                    <a:pt x="3032760" y="363473"/>
                  </a:lnTo>
                  <a:lnTo>
                    <a:pt x="242316" y="363473"/>
                  </a:lnTo>
                  <a:lnTo>
                    <a:pt x="242316" y="484631"/>
                  </a:lnTo>
                  <a:lnTo>
                    <a:pt x="0" y="242315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694176" y="1370075"/>
              <a:ext cx="1517903" cy="51328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45052" y="1520951"/>
              <a:ext cx="1216660" cy="4825365"/>
            </a:xfrm>
            <a:custGeom>
              <a:avLst/>
              <a:gdLst/>
              <a:ahLst/>
              <a:cxnLst/>
              <a:rect l="l" t="t" r="r" b="b"/>
              <a:pathLst>
                <a:path w="1216660" h="4825365">
                  <a:moveTo>
                    <a:pt x="608076" y="0"/>
                  </a:moveTo>
                  <a:lnTo>
                    <a:pt x="304038" y="304038"/>
                  </a:lnTo>
                  <a:lnTo>
                    <a:pt x="456057" y="304038"/>
                  </a:lnTo>
                  <a:lnTo>
                    <a:pt x="456057" y="4368927"/>
                  </a:lnTo>
                  <a:lnTo>
                    <a:pt x="304038" y="4368927"/>
                  </a:lnTo>
                  <a:lnTo>
                    <a:pt x="304038" y="4216908"/>
                  </a:lnTo>
                  <a:lnTo>
                    <a:pt x="0" y="4520946"/>
                  </a:lnTo>
                  <a:lnTo>
                    <a:pt x="304038" y="4824984"/>
                  </a:lnTo>
                  <a:lnTo>
                    <a:pt x="304038" y="4672965"/>
                  </a:lnTo>
                  <a:lnTo>
                    <a:pt x="912113" y="4672965"/>
                  </a:lnTo>
                  <a:lnTo>
                    <a:pt x="912113" y="4824984"/>
                  </a:lnTo>
                  <a:lnTo>
                    <a:pt x="1216152" y="4520946"/>
                  </a:lnTo>
                  <a:lnTo>
                    <a:pt x="912113" y="4216908"/>
                  </a:lnTo>
                  <a:lnTo>
                    <a:pt x="912113" y="4368927"/>
                  </a:lnTo>
                  <a:lnTo>
                    <a:pt x="760095" y="4368927"/>
                  </a:lnTo>
                  <a:lnTo>
                    <a:pt x="760095" y="304038"/>
                  </a:lnTo>
                  <a:lnTo>
                    <a:pt x="912113" y="304038"/>
                  </a:lnTo>
                  <a:lnTo>
                    <a:pt x="6080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845052" y="1520951"/>
              <a:ext cx="1216660" cy="4825365"/>
            </a:xfrm>
            <a:custGeom>
              <a:avLst/>
              <a:gdLst/>
              <a:ahLst/>
              <a:cxnLst/>
              <a:rect l="l" t="t" r="r" b="b"/>
              <a:pathLst>
                <a:path w="1216660" h="4825365">
                  <a:moveTo>
                    <a:pt x="0" y="4520946"/>
                  </a:moveTo>
                  <a:lnTo>
                    <a:pt x="304038" y="4216908"/>
                  </a:lnTo>
                  <a:lnTo>
                    <a:pt x="304038" y="4368927"/>
                  </a:lnTo>
                  <a:lnTo>
                    <a:pt x="456057" y="4368927"/>
                  </a:lnTo>
                  <a:lnTo>
                    <a:pt x="456057" y="304038"/>
                  </a:lnTo>
                  <a:lnTo>
                    <a:pt x="304038" y="304038"/>
                  </a:lnTo>
                  <a:lnTo>
                    <a:pt x="608076" y="0"/>
                  </a:lnTo>
                  <a:lnTo>
                    <a:pt x="912113" y="304038"/>
                  </a:lnTo>
                  <a:lnTo>
                    <a:pt x="760095" y="304038"/>
                  </a:lnTo>
                  <a:lnTo>
                    <a:pt x="760095" y="4368927"/>
                  </a:lnTo>
                  <a:lnTo>
                    <a:pt x="912113" y="4368927"/>
                  </a:lnTo>
                  <a:lnTo>
                    <a:pt x="912113" y="4216908"/>
                  </a:lnTo>
                  <a:lnTo>
                    <a:pt x="1216152" y="4520946"/>
                  </a:lnTo>
                  <a:lnTo>
                    <a:pt x="912113" y="4824984"/>
                  </a:lnTo>
                  <a:lnTo>
                    <a:pt x="912113" y="4672965"/>
                  </a:lnTo>
                  <a:lnTo>
                    <a:pt x="304038" y="4672965"/>
                  </a:lnTo>
                  <a:lnTo>
                    <a:pt x="304038" y="4824984"/>
                  </a:lnTo>
                  <a:lnTo>
                    <a:pt x="0" y="4520946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700015" cy="1780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3172" y="117347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4" y="0"/>
                  </a:moveTo>
                  <a:lnTo>
                    <a:pt x="676948" y="0"/>
                  </a:lnTo>
                  <a:lnTo>
                    <a:pt x="630599" y="1619"/>
                  </a:lnTo>
                  <a:lnTo>
                    <a:pt x="585088" y="6406"/>
                  </a:lnTo>
                  <a:lnTo>
                    <a:pt x="540517" y="14257"/>
                  </a:lnTo>
                  <a:lnTo>
                    <a:pt x="496985" y="25068"/>
                  </a:lnTo>
                  <a:lnTo>
                    <a:pt x="454595" y="38733"/>
                  </a:lnTo>
                  <a:lnTo>
                    <a:pt x="413446" y="55149"/>
                  </a:lnTo>
                  <a:lnTo>
                    <a:pt x="373639" y="74211"/>
                  </a:lnTo>
                  <a:lnTo>
                    <a:pt x="335276" y="95814"/>
                  </a:lnTo>
                  <a:lnTo>
                    <a:pt x="298456" y="119854"/>
                  </a:lnTo>
                  <a:lnTo>
                    <a:pt x="263282" y="146226"/>
                  </a:lnTo>
                  <a:lnTo>
                    <a:pt x="229853" y="174826"/>
                  </a:lnTo>
                  <a:lnTo>
                    <a:pt x="198270" y="205549"/>
                  </a:lnTo>
                  <a:lnTo>
                    <a:pt x="168635" y="238291"/>
                  </a:lnTo>
                  <a:lnTo>
                    <a:pt x="141048" y="272947"/>
                  </a:lnTo>
                  <a:lnTo>
                    <a:pt x="115610" y="309413"/>
                  </a:lnTo>
                  <a:lnTo>
                    <a:pt x="92421" y="347584"/>
                  </a:lnTo>
                  <a:lnTo>
                    <a:pt x="71583" y="387356"/>
                  </a:lnTo>
                  <a:lnTo>
                    <a:pt x="53196" y="428625"/>
                  </a:lnTo>
                  <a:lnTo>
                    <a:pt x="37362" y="471284"/>
                  </a:lnTo>
                  <a:lnTo>
                    <a:pt x="24180" y="515231"/>
                  </a:lnTo>
                  <a:lnTo>
                    <a:pt x="13752" y="560361"/>
                  </a:lnTo>
                  <a:lnTo>
                    <a:pt x="6179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9" y="797034"/>
                  </a:lnTo>
                  <a:lnTo>
                    <a:pt x="13752" y="843242"/>
                  </a:lnTo>
                  <a:lnTo>
                    <a:pt x="24180" y="888372"/>
                  </a:lnTo>
                  <a:lnTo>
                    <a:pt x="37362" y="932319"/>
                  </a:lnTo>
                  <a:lnTo>
                    <a:pt x="53196" y="974979"/>
                  </a:lnTo>
                  <a:lnTo>
                    <a:pt x="71583" y="1016247"/>
                  </a:lnTo>
                  <a:lnTo>
                    <a:pt x="92421" y="1056019"/>
                  </a:lnTo>
                  <a:lnTo>
                    <a:pt x="115610" y="1094190"/>
                  </a:lnTo>
                  <a:lnTo>
                    <a:pt x="141048" y="1130656"/>
                  </a:lnTo>
                  <a:lnTo>
                    <a:pt x="168635" y="1165312"/>
                  </a:lnTo>
                  <a:lnTo>
                    <a:pt x="198270" y="1198054"/>
                  </a:lnTo>
                  <a:lnTo>
                    <a:pt x="229853" y="1228777"/>
                  </a:lnTo>
                  <a:lnTo>
                    <a:pt x="263282" y="1257377"/>
                  </a:lnTo>
                  <a:lnTo>
                    <a:pt x="298456" y="1283749"/>
                  </a:lnTo>
                  <a:lnTo>
                    <a:pt x="335276" y="1307789"/>
                  </a:lnTo>
                  <a:lnTo>
                    <a:pt x="373639" y="1329392"/>
                  </a:lnTo>
                  <a:lnTo>
                    <a:pt x="413446" y="1348454"/>
                  </a:lnTo>
                  <a:lnTo>
                    <a:pt x="454595" y="1364870"/>
                  </a:lnTo>
                  <a:lnTo>
                    <a:pt x="496985" y="1378535"/>
                  </a:lnTo>
                  <a:lnTo>
                    <a:pt x="540517" y="1389346"/>
                  </a:lnTo>
                  <a:lnTo>
                    <a:pt x="585088" y="1397197"/>
                  </a:lnTo>
                  <a:lnTo>
                    <a:pt x="630599" y="1401984"/>
                  </a:lnTo>
                  <a:lnTo>
                    <a:pt x="676948" y="1403603"/>
                  </a:lnTo>
                  <a:lnTo>
                    <a:pt x="3530854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8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6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3172" y="117347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48" y="0"/>
                  </a:moveTo>
                  <a:lnTo>
                    <a:pt x="3530854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6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8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4" y="1403603"/>
                  </a:lnTo>
                  <a:lnTo>
                    <a:pt x="676948" y="1403603"/>
                  </a:lnTo>
                  <a:lnTo>
                    <a:pt x="630599" y="1401984"/>
                  </a:lnTo>
                  <a:lnTo>
                    <a:pt x="585088" y="1397197"/>
                  </a:lnTo>
                  <a:lnTo>
                    <a:pt x="540517" y="1389346"/>
                  </a:lnTo>
                  <a:lnTo>
                    <a:pt x="496985" y="1378535"/>
                  </a:lnTo>
                  <a:lnTo>
                    <a:pt x="454595" y="1364870"/>
                  </a:lnTo>
                  <a:lnTo>
                    <a:pt x="413446" y="1348454"/>
                  </a:lnTo>
                  <a:lnTo>
                    <a:pt x="373639" y="1329392"/>
                  </a:lnTo>
                  <a:lnTo>
                    <a:pt x="335276" y="1307789"/>
                  </a:lnTo>
                  <a:lnTo>
                    <a:pt x="298456" y="1283749"/>
                  </a:lnTo>
                  <a:lnTo>
                    <a:pt x="263282" y="1257377"/>
                  </a:lnTo>
                  <a:lnTo>
                    <a:pt x="229853" y="1228777"/>
                  </a:lnTo>
                  <a:lnTo>
                    <a:pt x="198270" y="1198054"/>
                  </a:lnTo>
                  <a:lnTo>
                    <a:pt x="168635" y="1165312"/>
                  </a:lnTo>
                  <a:lnTo>
                    <a:pt x="141048" y="1130656"/>
                  </a:lnTo>
                  <a:lnTo>
                    <a:pt x="115610" y="1094190"/>
                  </a:lnTo>
                  <a:lnTo>
                    <a:pt x="92421" y="1056019"/>
                  </a:lnTo>
                  <a:lnTo>
                    <a:pt x="71583" y="1016247"/>
                  </a:lnTo>
                  <a:lnTo>
                    <a:pt x="53196" y="974979"/>
                  </a:lnTo>
                  <a:lnTo>
                    <a:pt x="37362" y="932319"/>
                  </a:lnTo>
                  <a:lnTo>
                    <a:pt x="24180" y="888372"/>
                  </a:lnTo>
                  <a:lnTo>
                    <a:pt x="13752" y="843242"/>
                  </a:lnTo>
                  <a:lnTo>
                    <a:pt x="6179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9" y="606569"/>
                  </a:lnTo>
                  <a:lnTo>
                    <a:pt x="13752" y="560361"/>
                  </a:lnTo>
                  <a:lnTo>
                    <a:pt x="24180" y="515231"/>
                  </a:lnTo>
                  <a:lnTo>
                    <a:pt x="37362" y="471284"/>
                  </a:lnTo>
                  <a:lnTo>
                    <a:pt x="53196" y="428625"/>
                  </a:lnTo>
                  <a:lnTo>
                    <a:pt x="71583" y="387356"/>
                  </a:lnTo>
                  <a:lnTo>
                    <a:pt x="92421" y="347584"/>
                  </a:lnTo>
                  <a:lnTo>
                    <a:pt x="115610" y="309413"/>
                  </a:lnTo>
                  <a:lnTo>
                    <a:pt x="141048" y="272947"/>
                  </a:lnTo>
                  <a:lnTo>
                    <a:pt x="168635" y="238291"/>
                  </a:lnTo>
                  <a:lnTo>
                    <a:pt x="198270" y="205549"/>
                  </a:lnTo>
                  <a:lnTo>
                    <a:pt x="229853" y="174826"/>
                  </a:lnTo>
                  <a:lnTo>
                    <a:pt x="263282" y="146226"/>
                  </a:lnTo>
                  <a:lnTo>
                    <a:pt x="298456" y="119854"/>
                  </a:lnTo>
                  <a:lnTo>
                    <a:pt x="335276" y="95814"/>
                  </a:lnTo>
                  <a:lnTo>
                    <a:pt x="373639" y="74211"/>
                  </a:lnTo>
                  <a:lnTo>
                    <a:pt x="413446" y="55149"/>
                  </a:lnTo>
                  <a:lnTo>
                    <a:pt x="454595" y="38733"/>
                  </a:lnTo>
                  <a:lnTo>
                    <a:pt x="496985" y="25068"/>
                  </a:lnTo>
                  <a:lnTo>
                    <a:pt x="540517" y="14257"/>
                  </a:lnTo>
                  <a:lnTo>
                    <a:pt x="585088" y="6406"/>
                  </a:lnTo>
                  <a:lnTo>
                    <a:pt x="630599" y="1619"/>
                  </a:lnTo>
                  <a:lnTo>
                    <a:pt x="676948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4144" y="442087"/>
            <a:ext cx="33851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Noun</a:t>
            </a:r>
            <a:r>
              <a:rPr sz="4400" spc="-90" dirty="0"/>
              <a:t> </a:t>
            </a:r>
            <a:r>
              <a:rPr sz="4400" dirty="0"/>
              <a:t>Phrase</a:t>
            </a:r>
            <a:endParaRPr sz="4400"/>
          </a:p>
        </p:txBody>
      </p:sp>
      <p:grpSp>
        <p:nvGrpSpPr>
          <p:cNvPr id="7" name="object 7"/>
          <p:cNvGrpSpPr/>
          <p:nvPr/>
        </p:nvGrpSpPr>
        <p:grpSpPr>
          <a:xfrm>
            <a:off x="4456176" y="0"/>
            <a:ext cx="4688205" cy="1780539"/>
            <a:chOff x="4456176" y="0"/>
            <a:chExt cx="4688205" cy="1780539"/>
          </a:xfrm>
        </p:grpSpPr>
        <p:sp>
          <p:nvSpPr>
            <p:cNvPr id="8" name="object 8"/>
            <p:cNvSpPr/>
            <p:nvPr/>
          </p:nvSpPr>
          <p:spPr>
            <a:xfrm>
              <a:off x="4456176" y="0"/>
              <a:ext cx="4687824" cy="1780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15256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3532124" y="0"/>
                  </a:moveTo>
                  <a:lnTo>
                    <a:pt x="677164" y="0"/>
                  </a:lnTo>
                  <a:lnTo>
                    <a:pt x="630798" y="1619"/>
                  </a:lnTo>
                  <a:lnTo>
                    <a:pt x="585271" y="6406"/>
                  </a:lnTo>
                  <a:lnTo>
                    <a:pt x="540683" y="14257"/>
                  </a:lnTo>
                  <a:lnTo>
                    <a:pt x="497137" y="25068"/>
                  </a:lnTo>
                  <a:lnTo>
                    <a:pt x="454732" y="38733"/>
                  </a:lnTo>
                  <a:lnTo>
                    <a:pt x="413569" y="55149"/>
                  </a:lnTo>
                  <a:lnTo>
                    <a:pt x="373749" y="74211"/>
                  </a:lnTo>
                  <a:lnTo>
                    <a:pt x="335374" y="95814"/>
                  </a:lnTo>
                  <a:lnTo>
                    <a:pt x="298543" y="119854"/>
                  </a:lnTo>
                  <a:lnTo>
                    <a:pt x="263357" y="146226"/>
                  </a:lnTo>
                  <a:lnTo>
                    <a:pt x="229918" y="174826"/>
                  </a:lnTo>
                  <a:lnTo>
                    <a:pt x="198326" y="205549"/>
                  </a:lnTo>
                  <a:lnTo>
                    <a:pt x="168682" y="238291"/>
                  </a:lnTo>
                  <a:lnTo>
                    <a:pt x="141087" y="272947"/>
                  </a:lnTo>
                  <a:lnTo>
                    <a:pt x="115641" y="309413"/>
                  </a:lnTo>
                  <a:lnTo>
                    <a:pt x="92446" y="347584"/>
                  </a:lnTo>
                  <a:lnTo>
                    <a:pt x="71602" y="387356"/>
                  </a:lnTo>
                  <a:lnTo>
                    <a:pt x="53211" y="428625"/>
                  </a:lnTo>
                  <a:lnTo>
                    <a:pt x="37372" y="471284"/>
                  </a:lnTo>
                  <a:lnTo>
                    <a:pt x="24187" y="515231"/>
                  </a:lnTo>
                  <a:lnTo>
                    <a:pt x="13756" y="560361"/>
                  </a:lnTo>
                  <a:lnTo>
                    <a:pt x="6181" y="606569"/>
                  </a:lnTo>
                  <a:lnTo>
                    <a:pt x="1562" y="653751"/>
                  </a:lnTo>
                  <a:lnTo>
                    <a:pt x="0" y="701801"/>
                  </a:lnTo>
                  <a:lnTo>
                    <a:pt x="1562" y="749852"/>
                  </a:lnTo>
                  <a:lnTo>
                    <a:pt x="6181" y="797034"/>
                  </a:lnTo>
                  <a:lnTo>
                    <a:pt x="13756" y="843242"/>
                  </a:lnTo>
                  <a:lnTo>
                    <a:pt x="24187" y="888372"/>
                  </a:lnTo>
                  <a:lnTo>
                    <a:pt x="37372" y="932319"/>
                  </a:lnTo>
                  <a:lnTo>
                    <a:pt x="53211" y="974979"/>
                  </a:lnTo>
                  <a:lnTo>
                    <a:pt x="71602" y="1016247"/>
                  </a:lnTo>
                  <a:lnTo>
                    <a:pt x="92446" y="1056019"/>
                  </a:lnTo>
                  <a:lnTo>
                    <a:pt x="115641" y="1094190"/>
                  </a:lnTo>
                  <a:lnTo>
                    <a:pt x="141087" y="1130656"/>
                  </a:lnTo>
                  <a:lnTo>
                    <a:pt x="168682" y="1165312"/>
                  </a:lnTo>
                  <a:lnTo>
                    <a:pt x="198326" y="1198054"/>
                  </a:lnTo>
                  <a:lnTo>
                    <a:pt x="229918" y="1228777"/>
                  </a:lnTo>
                  <a:lnTo>
                    <a:pt x="263357" y="1257377"/>
                  </a:lnTo>
                  <a:lnTo>
                    <a:pt x="298543" y="1283749"/>
                  </a:lnTo>
                  <a:lnTo>
                    <a:pt x="335374" y="1307789"/>
                  </a:lnTo>
                  <a:lnTo>
                    <a:pt x="373749" y="1329392"/>
                  </a:lnTo>
                  <a:lnTo>
                    <a:pt x="413569" y="1348454"/>
                  </a:lnTo>
                  <a:lnTo>
                    <a:pt x="454732" y="1364870"/>
                  </a:lnTo>
                  <a:lnTo>
                    <a:pt x="497137" y="1378535"/>
                  </a:lnTo>
                  <a:lnTo>
                    <a:pt x="540683" y="1389346"/>
                  </a:lnTo>
                  <a:lnTo>
                    <a:pt x="585271" y="1397197"/>
                  </a:lnTo>
                  <a:lnTo>
                    <a:pt x="630798" y="1401984"/>
                  </a:lnTo>
                  <a:lnTo>
                    <a:pt x="677164" y="1403603"/>
                  </a:lnTo>
                  <a:lnTo>
                    <a:pt x="3532124" y="1403603"/>
                  </a:lnTo>
                  <a:lnTo>
                    <a:pt x="3578489" y="1401984"/>
                  </a:lnTo>
                  <a:lnTo>
                    <a:pt x="3624016" y="1397197"/>
                  </a:lnTo>
                  <a:lnTo>
                    <a:pt x="3668604" y="1389346"/>
                  </a:lnTo>
                  <a:lnTo>
                    <a:pt x="3712150" y="1378535"/>
                  </a:lnTo>
                  <a:lnTo>
                    <a:pt x="3754555" y="1364870"/>
                  </a:lnTo>
                  <a:lnTo>
                    <a:pt x="3795718" y="1348454"/>
                  </a:lnTo>
                  <a:lnTo>
                    <a:pt x="3835538" y="1329392"/>
                  </a:lnTo>
                  <a:lnTo>
                    <a:pt x="3873913" y="1307789"/>
                  </a:lnTo>
                  <a:lnTo>
                    <a:pt x="3910744" y="1283749"/>
                  </a:lnTo>
                  <a:lnTo>
                    <a:pt x="3945930" y="1257377"/>
                  </a:lnTo>
                  <a:lnTo>
                    <a:pt x="3979369" y="1228777"/>
                  </a:lnTo>
                  <a:lnTo>
                    <a:pt x="4010961" y="1198054"/>
                  </a:lnTo>
                  <a:lnTo>
                    <a:pt x="4040605" y="1165312"/>
                  </a:lnTo>
                  <a:lnTo>
                    <a:pt x="4068200" y="1130656"/>
                  </a:lnTo>
                  <a:lnTo>
                    <a:pt x="4093646" y="1094190"/>
                  </a:lnTo>
                  <a:lnTo>
                    <a:pt x="4116841" y="1056019"/>
                  </a:lnTo>
                  <a:lnTo>
                    <a:pt x="4137685" y="1016247"/>
                  </a:lnTo>
                  <a:lnTo>
                    <a:pt x="4156076" y="974978"/>
                  </a:lnTo>
                  <a:lnTo>
                    <a:pt x="4171915" y="932319"/>
                  </a:lnTo>
                  <a:lnTo>
                    <a:pt x="4185100" y="888372"/>
                  </a:lnTo>
                  <a:lnTo>
                    <a:pt x="4195531" y="843242"/>
                  </a:lnTo>
                  <a:lnTo>
                    <a:pt x="4203106" y="797034"/>
                  </a:lnTo>
                  <a:lnTo>
                    <a:pt x="4207725" y="749852"/>
                  </a:lnTo>
                  <a:lnTo>
                    <a:pt x="4209288" y="701801"/>
                  </a:lnTo>
                  <a:lnTo>
                    <a:pt x="4207725" y="653751"/>
                  </a:lnTo>
                  <a:lnTo>
                    <a:pt x="4203106" y="606569"/>
                  </a:lnTo>
                  <a:lnTo>
                    <a:pt x="4195531" y="560361"/>
                  </a:lnTo>
                  <a:lnTo>
                    <a:pt x="4185100" y="515231"/>
                  </a:lnTo>
                  <a:lnTo>
                    <a:pt x="4171915" y="471284"/>
                  </a:lnTo>
                  <a:lnTo>
                    <a:pt x="4156076" y="428624"/>
                  </a:lnTo>
                  <a:lnTo>
                    <a:pt x="4137685" y="387356"/>
                  </a:lnTo>
                  <a:lnTo>
                    <a:pt x="4116841" y="347584"/>
                  </a:lnTo>
                  <a:lnTo>
                    <a:pt x="4093646" y="309413"/>
                  </a:lnTo>
                  <a:lnTo>
                    <a:pt x="4068200" y="272947"/>
                  </a:lnTo>
                  <a:lnTo>
                    <a:pt x="4040605" y="238291"/>
                  </a:lnTo>
                  <a:lnTo>
                    <a:pt x="4010961" y="205549"/>
                  </a:lnTo>
                  <a:lnTo>
                    <a:pt x="3979369" y="174826"/>
                  </a:lnTo>
                  <a:lnTo>
                    <a:pt x="3945930" y="146226"/>
                  </a:lnTo>
                  <a:lnTo>
                    <a:pt x="3910744" y="119854"/>
                  </a:lnTo>
                  <a:lnTo>
                    <a:pt x="3873913" y="95814"/>
                  </a:lnTo>
                  <a:lnTo>
                    <a:pt x="3835538" y="74211"/>
                  </a:lnTo>
                  <a:lnTo>
                    <a:pt x="3795718" y="55149"/>
                  </a:lnTo>
                  <a:lnTo>
                    <a:pt x="3754555" y="38733"/>
                  </a:lnTo>
                  <a:lnTo>
                    <a:pt x="3712150" y="25068"/>
                  </a:lnTo>
                  <a:lnTo>
                    <a:pt x="3668604" y="14257"/>
                  </a:lnTo>
                  <a:lnTo>
                    <a:pt x="3624016" y="6406"/>
                  </a:lnTo>
                  <a:lnTo>
                    <a:pt x="3578489" y="1619"/>
                  </a:lnTo>
                  <a:lnTo>
                    <a:pt x="353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15256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677164" y="0"/>
                  </a:moveTo>
                  <a:lnTo>
                    <a:pt x="3532124" y="0"/>
                  </a:lnTo>
                  <a:lnTo>
                    <a:pt x="3578489" y="1619"/>
                  </a:lnTo>
                  <a:lnTo>
                    <a:pt x="3624016" y="6406"/>
                  </a:lnTo>
                  <a:lnTo>
                    <a:pt x="3668604" y="14257"/>
                  </a:lnTo>
                  <a:lnTo>
                    <a:pt x="3712150" y="25068"/>
                  </a:lnTo>
                  <a:lnTo>
                    <a:pt x="3754555" y="38733"/>
                  </a:lnTo>
                  <a:lnTo>
                    <a:pt x="3795718" y="55149"/>
                  </a:lnTo>
                  <a:lnTo>
                    <a:pt x="3835538" y="74211"/>
                  </a:lnTo>
                  <a:lnTo>
                    <a:pt x="3873913" y="95814"/>
                  </a:lnTo>
                  <a:lnTo>
                    <a:pt x="3910744" y="119854"/>
                  </a:lnTo>
                  <a:lnTo>
                    <a:pt x="3945930" y="146226"/>
                  </a:lnTo>
                  <a:lnTo>
                    <a:pt x="3979369" y="174826"/>
                  </a:lnTo>
                  <a:lnTo>
                    <a:pt x="4010961" y="205549"/>
                  </a:lnTo>
                  <a:lnTo>
                    <a:pt x="4040605" y="238291"/>
                  </a:lnTo>
                  <a:lnTo>
                    <a:pt x="4068200" y="272947"/>
                  </a:lnTo>
                  <a:lnTo>
                    <a:pt x="4093646" y="309413"/>
                  </a:lnTo>
                  <a:lnTo>
                    <a:pt x="4116841" y="347584"/>
                  </a:lnTo>
                  <a:lnTo>
                    <a:pt x="4137685" y="387356"/>
                  </a:lnTo>
                  <a:lnTo>
                    <a:pt x="4156076" y="428624"/>
                  </a:lnTo>
                  <a:lnTo>
                    <a:pt x="4171915" y="471284"/>
                  </a:lnTo>
                  <a:lnTo>
                    <a:pt x="4185100" y="515231"/>
                  </a:lnTo>
                  <a:lnTo>
                    <a:pt x="4195531" y="560361"/>
                  </a:lnTo>
                  <a:lnTo>
                    <a:pt x="4203106" y="606569"/>
                  </a:lnTo>
                  <a:lnTo>
                    <a:pt x="4207725" y="653751"/>
                  </a:lnTo>
                  <a:lnTo>
                    <a:pt x="4209288" y="701801"/>
                  </a:lnTo>
                  <a:lnTo>
                    <a:pt x="4207725" y="749852"/>
                  </a:lnTo>
                  <a:lnTo>
                    <a:pt x="4203106" y="797034"/>
                  </a:lnTo>
                  <a:lnTo>
                    <a:pt x="4195531" y="843242"/>
                  </a:lnTo>
                  <a:lnTo>
                    <a:pt x="4185100" y="888372"/>
                  </a:lnTo>
                  <a:lnTo>
                    <a:pt x="4171915" y="932319"/>
                  </a:lnTo>
                  <a:lnTo>
                    <a:pt x="4156076" y="974978"/>
                  </a:lnTo>
                  <a:lnTo>
                    <a:pt x="4137685" y="1016247"/>
                  </a:lnTo>
                  <a:lnTo>
                    <a:pt x="4116841" y="1056019"/>
                  </a:lnTo>
                  <a:lnTo>
                    <a:pt x="4093646" y="1094190"/>
                  </a:lnTo>
                  <a:lnTo>
                    <a:pt x="4068200" y="1130656"/>
                  </a:lnTo>
                  <a:lnTo>
                    <a:pt x="4040605" y="1165312"/>
                  </a:lnTo>
                  <a:lnTo>
                    <a:pt x="4010961" y="1198054"/>
                  </a:lnTo>
                  <a:lnTo>
                    <a:pt x="3979369" y="1228777"/>
                  </a:lnTo>
                  <a:lnTo>
                    <a:pt x="3945930" y="1257377"/>
                  </a:lnTo>
                  <a:lnTo>
                    <a:pt x="3910744" y="1283749"/>
                  </a:lnTo>
                  <a:lnTo>
                    <a:pt x="3873913" y="1307789"/>
                  </a:lnTo>
                  <a:lnTo>
                    <a:pt x="3835538" y="1329392"/>
                  </a:lnTo>
                  <a:lnTo>
                    <a:pt x="3795718" y="1348454"/>
                  </a:lnTo>
                  <a:lnTo>
                    <a:pt x="3754555" y="1364870"/>
                  </a:lnTo>
                  <a:lnTo>
                    <a:pt x="3712150" y="1378535"/>
                  </a:lnTo>
                  <a:lnTo>
                    <a:pt x="3668604" y="1389346"/>
                  </a:lnTo>
                  <a:lnTo>
                    <a:pt x="3624016" y="1397197"/>
                  </a:lnTo>
                  <a:lnTo>
                    <a:pt x="3578489" y="1401984"/>
                  </a:lnTo>
                  <a:lnTo>
                    <a:pt x="3532124" y="1403603"/>
                  </a:lnTo>
                  <a:lnTo>
                    <a:pt x="677164" y="1403603"/>
                  </a:lnTo>
                  <a:lnTo>
                    <a:pt x="630798" y="1401984"/>
                  </a:lnTo>
                  <a:lnTo>
                    <a:pt x="585271" y="1397197"/>
                  </a:lnTo>
                  <a:lnTo>
                    <a:pt x="540683" y="1389346"/>
                  </a:lnTo>
                  <a:lnTo>
                    <a:pt x="497137" y="1378535"/>
                  </a:lnTo>
                  <a:lnTo>
                    <a:pt x="454732" y="1364870"/>
                  </a:lnTo>
                  <a:lnTo>
                    <a:pt x="413569" y="1348454"/>
                  </a:lnTo>
                  <a:lnTo>
                    <a:pt x="373749" y="1329392"/>
                  </a:lnTo>
                  <a:lnTo>
                    <a:pt x="335374" y="1307789"/>
                  </a:lnTo>
                  <a:lnTo>
                    <a:pt x="298543" y="1283749"/>
                  </a:lnTo>
                  <a:lnTo>
                    <a:pt x="263357" y="1257377"/>
                  </a:lnTo>
                  <a:lnTo>
                    <a:pt x="229918" y="1228777"/>
                  </a:lnTo>
                  <a:lnTo>
                    <a:pt x="198326" y="1198054"/>
                  </a:lnTo>
                  <a:lnTo>
                    <a:pt x="168682" y="1165312"/>
                  </a:lnTo>
                  <a:lnTo>
                    <a:pt x="141087" y="1130656"/>
                  </a:lnTo>
                  <a:lnTo>
                    <a:pt x="115641" y="1094190"/>
                  </a:lnTo>
                  <a:lnTo>
                    <a:pt x="92446" y="1056019"/>
                  </a:lnTo>
                  <a:lnTo>
                    <a:pt x="71602" y="1016247"/>
                  </a:lnTo>
                  <a:lnTo>
                    <a:pt x="53211" y="974979"/>
                  </a:lnTo>
                  <a:lnTo>
                    <a:pt x="37372" y="932319"/>
                  </a:lnTo>
                  <a:lnTo>
                    <a:pt x="24187" y="888372"/>
                  </a:lnTo>
                  <a:lnTo>
                    <a:pt x="13756" y="843242"/>
                  </a:lnTo>
                  <a:lnTo>
                    <a:pt x="6181" y="797034"/>
                  </a:lnTo>
                  <a:lnTo>
                    <a:pt x="1562" y="749852"/>
                  </a:lnTo>
                  <a:lnTo>
                    <a:pt x="0" y="701801"/>
                  </a:lnTo>
                  <a:lnTo>
                    <a:pt x="1562" y="653751"/>
                  </a:lnTo>
                  <a:lnTo>
                    <a:pt x="6181" y="606569"/>
                  </a:lnTo>
                  <a:lnTo>
                    <a:pt x="13756" y="560361"/>
                  </a:lnTo>
                  <a:lnTo>
                    <a:pt x="24187" y="515231"/>
                  </a:lnTo>
                  <a:lnTo>
                    <a:pt x="37372" y="471284"/>
                  </a:lnTo>
                  <a:lnTo>
                    <a:pt x="53211" y="428625"/>
                  </a:lnTo>
                  <a:lnTo>
                    <a:pt x="71602" y="387356"/>
                  </a:lnTo>
                  <a:lnTo>
                    <a:pt x="92446" y="347584"/>
                  </a:lnTo>
                  <a:lnTo>
                    <a:pt x="115641" y="309413"/>
                  </a:lnTo>
                  <a:lnTo>
                    <a:pt x="141087" y="272947"/>
                  </a:lnTo>
                  <a:lnTo>
                    <a:pt x="168682" y="238291"/>
                  </a:lnTo>
                  <a:lnTo>
                    <a:pt x="198326" y="205549"/>
                  </a:lnTo>
                  <a:lnTo>
                    <a:pt x="229918" y="174826"/>
                  </a:lnTo>
                  <a:lnTo>
                    <a:pt x="263357" y="146226"/>
                  </a:lnTo>
                  <a:lnTo>
                    <a:pt x="298543" y="119854"/>
                  </a:lnTo>
                  <a:lnTo>
                    <a:pt x="335374" y="95814"/>
                  </a:lnTo>
                  <a:lnTo>
                    <a:pt x="373749" y="74211"/>
                  </a:lnTo>
                  <a:lnTo>
                    <a:pt x="413569" y="55149"/>
                  </a:lnTo>
                  <a:lnTo>
                    <a:pt x="454732" y="38733"/>
                  </a:lnTo>
                  <a:lnTo>
                    <a:pt x="497137" y="25068"/>
                  </a:lnTo>
                  <a:lnTo>
                    <a:pt x="540683" y="14257"/>
                  </a:lnTo>
                  <a:lnTo>
                    <a:pt x="585271" y="6406"/>
                  </a:lnTo>
                  <a:lnTo>
                    <a:pt x="630798" y="1619"/>
                  </a:lnTo>
                  <a:lnTo>
                    <a:pt x="677164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148453" y="442087"/>
            <a:ext cx="3346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Verb</a:t>
            </a:r>
            <a:r>
              <a:rPr sz="4400" b="1" spc="-70" dirty="0">
                <a:solidFill>
                  <a:srgbClr val="004080"/>
                </a:solidFill>
                <a:latin typeface="Comic Sans MS"/>
                <a:cs typeface="Comic Sans MS"/>
              </a:rPr>
              <a:t> </a:t>
            </a: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Phrase</a:t>
            </a:r>
            <a:endParaRPr sz="44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1979422"/>
            <a:ext cx="4394200" cy="2132965"/>
            <a:chOff x="-6350" y="1979422"/>
            <a:chExt cx="4394200" cy="2132965"/>
          </a:xfrm>
        </p:grpSpPr>
        <p:sp>
          <p:nvSpPr>
            <p:cNvPr id="13" name="object 13"/>
            <p:cNvSpPr/>
            <p:nvPr/>
          </p:nvSpPr>
          <p:spPr>
            <a:xfrm>
              <a:off x="0" y="1985772"/>
              <a:ext cx="4381500" cy="2120265"/>
            </a:xfrm>
            <a:custGeom>
              <a:avLst/>
              <a:gdLst/>
              <a:ahLst/>
              <a:cxnLst/>
              <a:rect l="l" t="t" r="r" b="b"/>
              <a:pathLst>
                <a:path w="4381500" h="2120265">
                  <a:moveTo>
                    <a:pt x="3770503" y="361441"/>
                  </a:moveTo>
                  <a:lnTo>
                    <a:pt x="0" y="361441"/>
                  </a:lnTo>
                  <a:lnTo>
                    <a:pt x="0" y="2045434"/>
                  </a:lnTo>
                  <a:lnTo>
                    <a:pt x="54523" y="2053081"/>
                  </a:lnTo>
                  <a:lnTo>
                    <a:pt x="180449" y="2069437"/>
                  </a:lnTo>
                  <a:lnTo>
                    <a:pt x="300667" y="2083304"/>
                  </a:lnTo>
                  <a:lnTo>
                    <a:pt x="415463" y="2094785"/>
                  </a:lnTo>
                  <a:lnTo>
                    <a:pt x="525123" y="2103980"/>
                  </a:lnTo>
                  <a:lnTo>
                    <a:pt x="629931" y="2110994"/>
                  </a:lnTo>
                  <a:lnTo>
                    <a:pt x="730174" y="2115929"/>
                  </a:lnTo>
                  <a:lnTo>
                    <a:pt x="826137" y="2118886"/>
                  </a:lnTo>
                  <a:lnTo>
                    <a:pt x="918104" y="2119969"/>
                  </a:lnTo>
                  <a:lnTo>
                    <a:pt x="1006362" y="2119279"/>
                  </a:lnTo>
                  <a:lnTo>
                    <a:pt x="1049189" y="2118302"/>
                  </a:lnTo>
                  <a:lnTo>
                    <a:pt x="1091196" y="2116920"/>
                  </a:lnTo>
                  <a:lnTo>
                    <a:pt x="1132417" y="2115146"/>
                  </a:lnTo>
                  <a:lnTo>
                    <a:pt x="1172890" y="2112994"/>
                  </a:lnTo>
                  <a:lnTo>
                    <a:pt x="1212649" y="2110475"/>
                  </a:lnTo>
                  <a:lnTo>
                    <a:pt x="1251731" y="2107602"/>
                  </a:lnTo>
                  <a:lnTo>
                    <a:pt x="1290170" y="2104389"/>
                  </a:lnTo>
                  <a:lnTo>
                    <a:pt x="1365265" y="2096992"/>
                  </a:lnTo>
                  <a:lnTo>
                    <a:pt x="1438220" y="2088387"/>
                  </a:lnTo>
                  <a:lnTo>
                    <a:pt x="1509320" y="2078675"/>
                  </a:lnTo>
                  <a:lnTo>
                    <a:pt x="1578851" y="2067959"/>
                  </a:lnTo>
                  <a:lnTo>
                    <a:pt x="1647097" y="2056342"/>
                  </a:lnTo>
                  <a:lnTo>
                    <a:pt x="1747682" y="2037449"/>
                  </a:lnTo>
                  <a:lnTo>
                    <a:pt x="1912946" y="2002906"/>
                  </a:lnTo>
                  <a:lnTo>
                    <a:pt x="2285937" y="1920598"/>
                  </a:lnTo>
                  <a:lnTo>
                    <a:pt x="2431913" y="1891077"/>
                  </a:lnTo>
                  <a:lnTo>
                    <a:pt x="2547261" y="1869886"/>
                  </a:lnTo>
                  <a:lnTo>
                    <a:pt x="2627489" y="1856403"/>
                  </a:lnTo>
                  <a:lnTo>
                    <a:pt x="2710713" y="1843556"/>
                  </a:lnTo>
                  <a:lnTo>
                    <a:pt x="2797218" y="1831445"/>
                  </a:lnTo>
                  <a:lnTo>
                    <a:pt x="2887290" y="1820175"/>
                  </a:lnTo>
                  <a:lnTo>
                    <a:pt x="2981213" y="1809847"/>
                  </a:lnTo>
                  <a:lnTo>
                    <a:pt x="3079274" y="1800563"/>
                  </a:lnTo>
                  <a:lnTo>
                    <a:pt x="3181758" y="1792427"/>
                  </a:lnTo>
                  <a:lnTo>
                    <a:pt x="3288949" y="1785540"/>
                  </a:lnTo>
                  <a:lnTo>
                    <a:pt x="3401134" y="1780006"/>
                  </a:lnTo>
                  <a:lnTo>
                    <a:pt x="3518598" y="1775926"/>
                  </a:lnTo>
                  <a:lnTo>
                    <a:pt x="3641625" y="1773402"/>
                  </a:lnTo>
                  <a:lnTo>
                    <a:pt x="3770503" y="1772539"/>
                  </a:lnTo>
                  <a:lnTo>
                    <a:pt x="3770503" y="361441"/>
                  </a:lnTo>
                  <a:close/>
                </a:path>
                <a:path w="4381500" h="2120265">
                  <a:moveTo>
                    <a:pt x="4056126" y="178562"/>
                  </a:moveTo>
                  <a:lnTo>
                    <a:pt x="300850" y="178562"/>
                  </a:lnTo>
                  <a:lnTo>
                    <a:pt x="300850" y="361441"/>
                  </a:lnTo>
                  <a:lnTo>
                    <a:pt x="3770503" y="361441"/>
                  </a:lnTo>
                  <a:lnTo>
                    <a:pt x="3770503" y="1608327"/>
                  </a:lnTo>
                  <a:lnTo>
                    <a:pt x="3795057" y="1606780"/>
                  </a:lnTo>
                  <a:lnTo>
                    <a:pt x="3859783" y="1603375"/>
                  </a:lnTo>
                  <a:lnTo>
                    <a:pt x="3951275" y="1599969"/>
                  </a:lnTo>
                  <a:lnTo>
                    <a:pt x="4056126" y="1598422"/>
                  </a:lnTo>
                  <a:lnTo>
                    <a:pt x="4056126" y="178562"/>
                  </a:lnTo>
                  <a:close/>
                </a:path>
                <a:path w="4381500" h="2120265">
                  <a:moveTo>
                    <a:pt x="4381500" y="0"/>
                  </a:moveTo>
                  <a:lnTo>
                    <a:pt x="593661" y="0"/>
                  </a:lnTo>
                  <a:lnTo>
                    <a:pt x="593661" y="178562"/>
                  </a:lnTo>
                  <a:lnTo>
                    <a:pt x="4056126" y="178562"/>
                  </a:lnTo>
                  <a:lnTo>
                    <a:pt x="4056126" y="1422907"/>
                  </a:lnTo>
                  <a:lnTo>
                    <a:pt x="4157805" y="1419224"/>
                  </a:lnTo>
                  <a:lnTo>
                    <a:pt x="4262026" y="1416692"/>
                  </a:lnTo>
                  <a:lnTo>
                    <a:pt x="4381500" y="1415541"/>
                  </a:lnTo>
                  <a:lnTo>
                    <a:pt x="4381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985772"/>
              <a:ext cx="4381500" cy="2120265"/>
            </a:xfrm>
            <a:custGeom>
              <a:avLst/>
              <a:gdLst/>
              <a:ahLst/>
              <a:cxnLst/>
              <a:rect l="l" t="t" r="r" b="b"/>
              <a:pathLst>
                <a:path w="4381500" h="2120265">
                  <a:moveTo>
                    <a:pt x="0" y="361441"/>
                  </a:moveTo>
                  <a:lnTo>
                    <a:pt x="3770503" y="361441"/>
                  </a:lnTo>
                  <a:lnTo>
                    <a:pt x="3770503" y="1772539"/>
                  </a:lnTo>
                  <a:lnTo>
                    <a:pt x="3705315" y="1772757"/>
                  </a:lnTo>
                  <a:lnTo>
                    <a:pt x="3641625" y="1773402"/>
                  </a:lnTo>
                  <a:lnTo>
                    <a:pt x="3579398" y="1774463"/>
                  </a:lnTo>
                  <a:lnTo>
                    <a:pt x="3518598" y="1775926"/>
                  </a:lnTo>
                  <a:lnTo>
                    <a:pt x="3459188" y="1777777"/>
                  </a:lnTo>
                  <a:lnTo>
                    <a:pt x="3401134" y="1780006"/>
                  </a:lnTo>
                  <a:lnTo>
                    <a:pt x="3344400" y="1782597"/>
                  </a:lnTo>
                  <a:lnTo>
                    <a:pt x="3288949" y="1785540"/>
                  </a:lnTo>
                  <a:lnTo>
                    <a:pt x="3234747" y="1788821"/>
                  </a:lnTo>
                  <a:lnTo>
                    <a:pt x="3181758" y="1792427"/>
                  </a:lnTo>
                  <a:lnTo>
                    <a:pt x="3129945" y="1796345"/>
                  </a:lnTo>
                  <a:lnTo>
                    <a:pt x="3079274" y="1800563"/>
                  </a:lnTo>
                  <a:lnTo>
                    <a:pt x="3029709" y="1805068"/>
                  </a:lnTo>
                  <a:lnTo>
                    <a:pt x="2981213" y="1809847"/>
                  </a:lnTo>
                  <a:lnTo>
                    <a:pt x="2933752" y="1814886"/>
                  </a:lnTo>
                  <a:lnTo>
                    <a:pt x="2887290" y="1820175"/>
                  </a:lnTo>
                  <a:lnTo>
                    <a:pt x="2841790" y="1825699"/>
                  </a:lnTo>
                  <a:lnTo>
                    <a:pt x="2797218" y="1831445"/>
                  </a:lnTo>
                  <a:lnTo>
                    <a:pt x="2753537" y="1837402"/>
                  </a:lnTo>
                  <a:lnTo>
                    <a:pt x="2710713" y="1843556"/>
                  </a:lnTo>
                  <a:lnTo>
                    <a:pt x="2668709" y="1849894"/>
                  </a:lnTo>
                  <a:lnTo>
                    <a:pt x="2627489" y="1856403"/>
                  </a:lnTo>
                  <a:lnTo>
                    <a:pt x="2587019" y="1863072"/>
                  </a:lnTo>
                  <a:lnTo>
                    <a:pt x="2547261" y="1869886"/>
                  </a:lnTo>
                  <a:lnTo>
                    <a:pt x="2508182" y="1876834"/>
                  </a:lnTo>
                  <a:lnTo>
                    <a:pt x="2469744" y="1883902"/>
                  </a:lnTo>
                  <a:lnTo>
                    <a:pt x="2431913" y="1891077"/>
                  </a:lnTo>
                  <a:lnTo>
                    <a:pt x="2357926" y="1905699"/>
                  </a:lnTo>
                  <a:lnTo>
                    <a:pt x="2285937" y="1920598"/>
                  </a:lnTo>
                  <a:lnTo>
                    <a:pt x="2215660" y="1935671"/>
                  </a:lnTo>
                  <a:lnTo>
                    <a:pt x="2146809" y="1950815"/>
                  </a:lnTo>
                  <a:lnTo>
                    <a:pt x="2079100" y="1965929"/>
                  </a:lnTo>
                  <a:lnTo>
                    <a:pt x="2045584" y="1973442"/>
                  </a:lnTo>
                  <a:lnTo>
                    <a:pt x="2012246" y="1980909"/>
                  </a:lnTo>
                  <a:lnTo>
                    <a:pt x="1945963" y="1995654"/>
                  </a:lnTo>
                  <a:lnTo>
                    <a:pt x="1879965" y="2010060"/>
                  </a:lnTo>
                  <a:lnTo>
                    <a:pt x="1813966" y="2024026"/>
                  </a:lnTo>
                  <a:lnTo>
                    <a:pt x="1747682" y="2037449"/>
                  </a:lnTo>
                  <a:lnTo>
                    <a:pt x="1680828" y="2050227"/>
                  </a:lnTo>
                  <a:lnTo>
                    <a:pt x="1613117" y="2062257"/>
                  </a:lnTo>
                  <a:lnTo>
                    <a:pt x="1544264" y="2073436"/>
                  </a:lnTo>
                  <a:lnTo>
                    <a:pt x="1473985" y="2083663"/>
                  </a:lnTo>
                  <a:lnTo>
                    <a:pt x="1401993" y="2092834"/>
                  </a:lnTo>
                  <a:lnTo>
                    <a:pt x="1328003" y="2100848"/>
                  </a:lnTo>
                  <a:lnTo>
                    <a:pt x="1251731" y="2107602"/>
                  </a:lnTo>
                  <a:lnTo>
                    <a:pt x="1212649" y="2110475"/>
                  </a:lnTo>
                  <a:lnTo>
                    <a:pt x="1172890" y="2112994"/>
                  </a:lnTo>
                  <a:lnTo>
                    <a:pt x="1132417" y="2115146"/>
                  </a:lnTo>
                  <a:lnTo>
                    <a:pt x="1091196" y="2116920"/>
                  </a:lnTo>
                  <a:lnTo>
                    <a:pt x="1049189" y="2118302"/>
                  </a:lnTo>
                  <a:lnTo>
                    <a:pt x="1006362" y="2119279"/>
                  </a:lnTo>
                  <a:lnTo>
                    <a:pt x="962679" y="2119839"/>
                  </a:lnTo>
                  <a:lnTo>
                    <a:pt x="918104" y="2119969"/>
                  </a:lnTo>
                  <a:lnTo>
                    <a:pt x="872602" y="2119655"/>
                  </a:lnTo>
                  <a:lnTo>
                    <a:pt x="826137" y="2118886"/>
                  </a:lnTo>
                  <a:lnTo>
                    <a:pt x="778673" y="2117648"/>
                  </a:lnTo>
                  <a:lnTo>
                    <a:pt x="730174" y="2115929"/>
                  </a:lnTo>
                  <a:lnTo>
                    <a:pt x="680606" y="2113715"/>
                  </a:lnTo>
                  <a:lnTo>
                    <a:pt x="629931" y="2110994"/>
                  </a:lnTo>
                  <a:lnTo>
                    <a:pt x="578116" y="2107754"/>
                  </a:lnTo>
                  <a:lnTo>
                    <a:pt x="525123" y="2103980"/>
                  </a:lnTo>
                  <a:lnTo>
                    <a:pt x="470917" y="2099662"/>
                  </a:lnTo>
                  <a:lnTo>
                    <a:pt x="415463" y="2094785"/>
                  </a:lnTo>
                  <a:lnTo>
                    <a:pt x="358725" y="2089336"/>
                  </a:lnTo>
                  <a:lnTo>
                    <a:pt x="300667" y="2083304"/>
                  </a:lnTo>
                  <a:lnTo>
                    <a:pt x="241253" y="2076676"/>
                  </a:lnTo>
                  <a:lnTo>
                    <a:pt x="180449" y="2069437"/>
                  </a:lnTo>
                  <a:lnTo>
                    <a:pt x="118217" y="2061577"/>
                  </a:lnTo>
                  <a:lnTo>
                    <a:pt x="54523" y="2053081"/>
                  </a:lnTo>
                  <a:lnTo>
                    <a:pt x="0" y="2045434"/>
                  </a:lnTo>
                </a:path>
                <a:path w="4381500" h="2120265">
                  <a:moveTo>
                    <a:pt x="300850" y="361441"/>
                  </a:moveTo>
                  <a:lnTo>
                    <a:pt x="300850" y="178562"/>
                  </a:lnTo>
                  <a:lnTo>
                    <a:pt x="4056126" y="178562"/>
                  </a:lnTo>
                  <a:lnTo>
                    <a:pt x="4056126" y="1598422"/>
                  </a:lnTo>
                  <a:lnTo>
                    <a:pt x="3951275" y="1599969"/>
                  </a:lnTo>
                  <a:lnTo>
                    <a:pt x="3859783" y="1603375"/>
                  </a:lnTo>
                  <a:lnTo>
                    <a:pt x="3795057" y="1606780"/>
                  </a:lnTo>
                  <a:lnTo>
                    <a:pt x="3770503" y="1608327"/>
                  </a:lnTo>
                </a:path>
                <a:path w="4381500" h="2120265">
                  <a:moveTo>
                    <a:pt x="593661" y="178562"/>
                  </a:moveTo>
                  <a:lnTo>
                    <a:pt x="593661" y="0"/>
                  </a:lnTo>
                  <a:lnTo>
                    <a:pt x="4381500" y="0"/>
                  </a:lnTo>
                  <a:lnTo>
                    <a:pt x="4381500" y="1415541"/>
                  </a:lnTo>
                  <a:lnTo>
                    <a:pt x="4262026" y="1416692"/>
                  </a:lnTo>
                  <a:lnTo>
                    <a:pt x="4157805" y="1419224"/>
                  </a:lnTo>
                  <a:lnTo>
                    <a:pt x="4084087" y="1421757"/>
                  </a:lnTo>
                  <a:lnTo>
                    <a:pt x="4056126" y="1422907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9920" y="2553081"/>
            <a:ext cx="329755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&amp;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related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9409" y="2857881"/>
            <a:ext cx="26396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(modifiers).</a:t>
            </a:r>
            <a:r>
              <a:rPr sz="2000" b="1" spc="-9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248" y="3162681"/>
            <a:ext cx="3382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functions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like a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 in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33627" y="3467480"/>
            <a:ext cx="1091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105400" y="1839467"/>
            <a:ext cx="4044950" cy="2272665"/>
            <a:chOff x="5105400" y="1839467"/>
            <a:chExt cx="4044950" cy="2272665"/>
          </a:xfrm>
        </p:grpSpPr>
        <p:sp>
          <p:nvSpPr>
            <p:cNvPr id="20" name="object 20"/>
            <p:cNvSpPr/>
            <p:nvPr/>
          </p:nvSpPr>
          <p:spPr>
            <a:xfrm>
              <a:off x="5111495" y="1845563"/>
              <a:ext cx="4032885" cy="2259965"/>
            </a:xfrm>
            <a:custGeom>
              <a:avLst/>
              <a:gdLst/>
              <a:ahLst/>
              <a:cxnLst/>
              <a:rect l="l" t="t" r="r" b="b"/>
              <a:pathLst>
                <a:path w="4032884" h="2259965">
                  <a:moveTo>
                    <a:pt x="3471545" y="385318"/>
                  </a:moveTo>
                  <a:lnTo>
                    <a:pt x="0" y="385318"/>
                  </a:lnTo>
                  <a:lnTo>
                    <a:pt x="0" y="2178939"/>
                  </a:lnTo>
                  <a:lnTo>
                    <a:pt x="64286" y="2189383"/>
                  </a:lnTo>
                  <a:lnTo>
                    <a:pt x="188141" y="2207900"/>
                  </a:lnTo>
                  <a:lnTo>
                    <a:pt x="305974" y="2223364"/>
                  </a:lnTo>
                  <a:lnTo>
                    <a:pt x="418112" y="2235913"/>
                  </a:lnTo>
                  <a:lnTo>
                    <a:pt x="472147" y="2241136"/>
                  </a:lnTo>
                  <a:lnTo>
                    <a:pt x="524880" y="2245681"/>
                  </a:lnTo>
                  <a:lnTo>
                    <a:pt x="576351" y="2249564"/>
                  </a:lnTo>
                  <a:lnTo>
                    <a:pt x="626602" y="2252804"/>
                  </a:lnTo>
                  <a:lnTo>
                    <a:pt x="675673" y="2255416"/>
                  </a:lnTo>
                  <a:lnTo>
                    <a:pt x="723605" y="2257418"/>
                  </a:lnTo>
                  <a:lnTo>
                    <a:pt x="770439" y="2258826"/>
                  </a:lnTo>
                  <a:lnTo>
                    <a:pt x="816215" y="2259658"/>
                  </a:lnTo>
                  <a:lnTo>
                    <a:pt x="860973" y="2259931"/>
                  </a:lnTo>
                  <a:lnTo>
                    <a:pt x="904755" y="2259661"/>
                  </a:lnTo>
                  <a:lnTo>
                    <a:pt x="947602" y="2258865"/>
                  </a:lnTo>
                  <a:lnTo>
                    <a:pt x="989553" y="2257561"/>
                  </a:lnTo>
                  <a:lnTo>
                    <a:pt x="1030650" y="2255766"/>
                  </a:lnTo>
                  <a:lnTo>
                    <a:pt x="1070933" y="2253495"/>
                  </a:lnTo>
                  <a:lnTo>
                    <a:pt x="1110444" y="2250767"/>
                  </a:lnTo>
                  <a:lnTo>
                    <a:pt x="1149222" y="2247598"/>
                  </a:lnTo>
                  <a:lnTo>
                    <a:pt x="1187308" y="2244005"/>
                  </a:lnTo>
                  <a:lnTo>
                    <a:pt x="1261568" y="2235615"/>
                  </a:lnTo>
                  <a:lnTo>
                    <a:pt x="1333550" y="2225734"/>
                  </a:lnTo>
                  <a:lnTo>
                    <a:pt x="1403579" y="2214497"/>
                  </a:lnTo>
                  <a:lnTo>
                    <a:pt x="1505672" y="2195394"/>
                  </a:lnTo>
                  <a:lnTo>
                    <a:pt x="1572243" y="2181359"/>
                  </a:lnTo>
                  <a:lnTo>
                    <a:pt x="1637999" y="2166443"/>
                  </a:lnTo>
                  <a:lnTo>
                    <a:pt x="1768372" y="2134508"/>
                  </a:lnTo>
                  <a:lnTo>
                    <a:pt x="2102844" y="2048738"/>
                  </a:lnTo>
                  <a:lnTo>
                    <a:pt x="2210059" y="2023228"/>
                  </a:lnTo>
                  <a:lnTo>
                    <a:pt x="2284316" y="2006702"/>
                  </a:lnTo>
                  <a:lnTo>
                    <a:pt x="2361176" y="1990718"/>
                  </a:lnTo>
                  <a:lnTo>
                    <a:pt x="2440965" y="1975413"/>
                  </a:lnTo>
                  <a:lnTo>
                    <a:pt x="2524009" y="1960922"/>
                  </a:lnTo>
                  <a:lnTo>
                    <a:pt x="2610632" y="1947380"/>
                  </a:lnTo>
                  <a:lnTo>
                    <a:pt x="2701160" y="1934923"/>
                  </a:lnTo>
                  <a:lnTo>
                    <a:pt x="2795919" y="1923687"/>
                  </a:lnTo>
                  <a:lnTo>
                    <a:pt x="2895235" y="1913808"/>
                  </a:lnTo>
                  <a:lnTo>
                    <a:pt x="2999432" y="1905421"/>
                  </a:lnTo>
                  <a:lnTo>
                    <a:pt x="3108836" y="1898661"/>
                  </a:lnTo>
                  <a:lnTo>
                    <a:pt x="3223772" y="1893665"/>
                  </a:lnTo>
                  <a:lnTo>
                    <a:pt x="3344567" y="1890568"/>
                  </a:lnTo>
                  <a:lnTo>
                    <a:pt x="3471545" y="1889506"/>
                  </a:lnTo>
                  <a:lnTo>
                    <a:pt x="3471545" y="385318"/>
                  </a:lnTo>
                  <a:close/>
                </a:path>
                <a:path w="4032884" h="2259965">
                  <a:moveTo>
                    <a:pt x="3733800" y="190246"/>
                  </a:moveTo>
                  <a:lnTo>
                    <a:pt x="286003" y="190246"/>
                  </a:lnTo>
                  <a:lnTo>
                    <a:pt x="286003" y="385318"/>
                  </a:lnTo>
                  <a:lnTo>
                    <a:pt x="3471545" y="385318"/>
                  </a:lnTo>
                  <a:lnTo>
                    <a:pt x="3471545" y="1714373"/>
                  </a:lnTo>
                  <a:lnTo>
                    <a:pt x="3494091" y="1712745"/>
                  </a:lnTo>
                  <a:lnTo>
                    <a:pt x="3553523" y="1709166"/>
                  </a:lnTo>
                  <a:lnTo>
                    <a:pt x="3637530" y="1705586"/>
                  </a:lnTo>
                  <a:lnTo>
                    <a:pt x="3733800" y="1703959"/>
                  </a:lnTo>
                  <a:lnTo>
                    <a:pt x="3733800" y="190246"/>
                  </a:lnTo>
                  <a:close/>
                </a:path>
                <a:path w="4032884" h="2259965">
                  <a:moveTo>
                    <a:pt x="4032504" y="0"/>
                  </a:moveTo>
                  <a:lnTo>
                    <a:pt x="554863" y="0"/>
                  </a:lnTo>
                  <a:lnTo>
                    <a:pt x="554863" y="190246"/>
                  </a:lnTo>
                  <a:lnTo>
                    <a:pt x="3733800" y="190246"/>
                  </a:lnTo>
                  <a:lnTo>
                    <a:pt x="3733800" y="1516761"/>
                  </a:lnTo>
                  <a:lnTo>
                    <a:pt x="3827145" y="1512824"/>
                  </a:lnTo>
                  <a:lnTo>
                    <a:pt x="3922823" y="1510117"/>
                  </a:lnTo>
                  <a:lnTo>
                    <a:pt x="4032504" y="1508887"/>
                  </a:lnTo>
                  <a:lnTo>
                    <a:pt x="40325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11495" y="1845563"/>
              <a:ext cx="4032885" cy="2259965"/>
            </a:xfrm>
            <a:custGeom>
              <a:avLst/>
              <a:gdLst/>
              <a:ahLst/>
              <a:cxnLst/>
              <a:rect l="l" t="t" r="r" b="b"/>
              <a:pathLst>
                <a:path w="4032884" h="2259965">
                  <a:moveTo>
                    <a:pt x="0" y="385318"/>
                  </a:moveTo>
                  <a:lnTo>
                    <a:pt x="3471545" y="385318"/>
                  </a:lnTo>
                  <a:lnTo>
                    <a:pt x="3471545" y="1889506"/>
                  </a:lnTo>
                  <a:lnTo>
                    <a:pt x="3407262" y="1889774"/>
                  </a:lnTo>
                  <a:lnTo>
                    <a:pt x="3344567" y="1890568"/>
                  </a:lnTo>
                  <a:lnTo>
                    <a:pt x="3283417" y="1891871"/>
                  </a:lnTo>
                  <a:lnTo>
                    <a:pt x="3223772" y="1893665"/>
                  </a:lnTo>
                  <a:lnTo>
                    <a:pt x="3165592" y="1895934"/>
                  </a:lnTo>
                  <a:lnTo>
                    <a:pt x="3108836" y="1898661"/>
                  </a:lnTo>
                  <a:lnTo>
                    <a:pt x="3053462" y="1901829"/>
                  </a:lnTo>
                  <a:lnTo>
                    <a:pt x="2999432" y="1905421"/>
                  </a:lnTo>
                  <a:lnTo>
                    <a:pt x="2946703" y="1909420"/>
                  </a:lnTo>
                  <a:lnTo>
                    <a:pt x="2895235" y="1913808"/>
                  </a:lnTo>
                  <a:lnTo>
                    <a:pt x="2844987" y="1918570"/>
                  </a:lnTo>
                  <a:lnTo>
                    <a:pt x="2795919" y="1923687"/>
                  </a:lnTo>
                  <a:lnTo>
                    <a:pt x="2747991" y="1929144"/>
                  </a:lnTo>
                  <a:lnTo>
                    <a:pt x="2701160" y="1934923"/>
                  </a:lnTo>
                  <a:lnTo>
                    <a:pt x="2655388" y="1941007"/>
                  </a:lnTo>
                  <a:lnTo>
                    <a:pt x="2610632" y="1947380"/>
                  </a:lnTo>
                  <a:lnTo>
                    <a:pt x="2566852" y="1954024"/>
                  </a:lnTo>
                  <a:lnTo>
                    <a:pt x="2524009" y="1960922"/>
                  </a:lnTo>
                  <a:lnTo>
                    <a:pt x="2482060" y="1968057"/>
                  </a:lnTo>
                  <a:lnTo>
                    <a:pt x="2440965" y="1975413"/>
                  </a:lnTo>
                  <a:lnTo>
                    <a:pt x="2400684" y="1982972"/>
                  </a:lnTo>
                  <a:lnTo>
                    <a:pt x="2361176" y="1990718"/>
                  </a:lnTo>
                  <a:lnTo>
                    <a:pt x="2322400" y="1998634"/>
                  </a:lnTo>
                  <a:lnTo>
                    <a:pt x="2284316" y="2006702"/>
                  </a:lnTo>
                  <a:lnTo>
                    <a:pt x="2246883" y="2014906"/>
                  </a:lnTo>
                  <a:lnTo>
                    <a:pt x="2173806" y="2031652"/>
                  </a:lnTo>
                  <a:lnTo>
                    <a:pt x="2102844" y="2048738"/>
                  </a:lnTo>
                  <a:lnTo>
                    <a:pt x="2033672" y="2066027"/>
                  </a:lnTo>
                  <a:lnTo>
                    <a:pt x="1965964" y="2083385"/>
                  </a:lnTo>
                  <a:lnTo>
                    <a:pt x="1899395" y="2100674"/>
                  </a:lnTo>
                  <a:lnTo>
                    <a:pt x="1866436" y="2109251"/>
                  </a:lnTo>
                  <a:lnTo>
                    <a:pt x="1833640" y="2117760"/>
                  </a:lnTo>
                  <a:lnTo>
                    <a:pt x="1768372" y="2134508"/>
                  </a:lnTo>
                  <a:lnTo>
                    <a:pt x="1703267" y="2150780"/>
                  </a:lnTo>
                  <a:lnTo>
                    <a:pt x="1637999" y="2166443"/>
                  </a:lnTo>
                  <a:lnTo>
                    <a:pt x="1572243" y="2181359"/>
                  </a:lnTo>
                  <a:lnTo>
                    <a:pt x="1505672" y="2195394"/>
                  </a:lnTo>
                  <a:lnTo>
                    <a:pt x="1437963" y="2208411"/>
                  </a:lnTo>
                  <a:lnTo>
                    <a:pt x="1368788" y="2220276"/>
                  </a:lnTo>
                  <a:lnTo>
                    <a:pt x="1297824" y="2230853"/>
                  </a:lnTo>
                  <a:lnTo>
                    <a:pt x="1224743" y="2240005"/>
                  </a:lnTo>
                  <a:lnTo>
                    <a:pt x="1149222" y="2247598"/>
                  </a:lnTo>
                  <a:lnTo>
                    <a:pt x="1110444" y="2250767"/>
                  </a:lnTo>
                  <a:lnTo>
                    <a:pt x="1070933" y="2253495"/>
                  </a:lnTo>
                  <a:lnTo>
                    <a:pt x="1030650" y="2255766"/>
                  </a:lnTo>
                  <a:lnTo>
                    <a:pt x="989553" y="2257561"/>
                  </a:lnTo>
                  <a:lnTo>
                    <a:pt x="947602" y="2258865"/>
                  </a:lnTo>
                  <a:lnTo>
                    <a:pt x="904755" y="2259661"/>
                  </a:lnTo>
                  <a:lnTo>
                    <a:pt x="860973" y="2259931"/>
                  </a:lnTo>
                  <a:lnTo>
                    <a:pt x="816215" y="2259658"/>
                  </a:lnTo>
                  <a:lnTo>
                    <a:pt x="770439" y="2258826"/>
                  </a:lnTo>
                  <a:lnTo>
                    <a:pt x="723605" y="2257418"/>
                  </a:lnTo>
                  <a:lnTo>
                    <a:pt x="675673" y="2255416"/>
                  </a:lnTo>
                  <a:lnTo>
                    <a:pt x="626602" y="2252804"/>
                  </a:lnTo>
                  <a:lnTo>
                    <a:pt x="576351" y="2249564"/>
                  </a:lnTo>
                  <a:lnTo>
                    <a:pt x="524880" y="2245681"/>
                  </a:lnTo>
                  <a:lnTo>
                    <a:pt x="472147" y="2241136"/>
                  </a:lnTo>
                  <a:lnTo>
                    <a:pt x="418112" y="2235913"/>
                  </a:lnTo>
                  <a:lnTo>
                    <a:pt x="362735" y="2229994"/>
                  </a:lnTo>
                  <a:lnTo>
                    <a:pt x="305974" y="2223364"/>
                  </a:lnTo>
                  <a:lnTo>
                    <a:pt x="247790" y="2216005"/>
                  </a:lnTo>
                  <a:lnTo>
                    <a:pt x="188141" y="2207900"/>
                  </a:lnTo>
                  <a:lnTo>
                    <a:pt x="126987" y="2199031"/>
                  </a:lnTo>
                  <a:lnTo>
                    <a:pt x="64286" y="2189383"/>
                  </a:lnTo>
                  <a:lnTo>
                    <a:pt x="0" y="2178939"/>
                  </a:lnTo>
                  <a:lnTo>
                    <a:pt x="0" y="385318"/>
                  </a:lnTo>
                  <a:close/>
                </a:path>
                <a:path w="4032884" h="2259965">
                  <a:moveTo>
                    <a:pt x="286003" y="385318"/>
                  </a:moveTo>
                  <a:lnTo>
                    <a:pt x="286003" y="190246"/>
                  </a:lnTo>
                  <a:lnTo>
                    <a:pt x="3733800" y="190246"/>
                  </a:lnTo>
                  <a:lnTo>
                    <a:pt x="3733800" y="1703959"/>
                  </a:lnTo>
                  <a:lnTo>
                    <a:pt x="3637530" y="1705586"/>
                  </a:lnTo>
                  <a:lnTo>
                    <a:pt x="3553523" y="1709166"/>
                  </a:lnTo>
                  <a:lnTo>
                    <a:pt x="3494091" y="1712745"/>
                  </a:lnTo>
                  <a:lnTo>
                    <a:pt x="3471545" y="1714373"/>
                  </a:lnTo>
                </a:path>
                <a:path w="4032884" h="2259965">
                  <a:moveTo>
                    <a:pt x="554863" y="190246"/>
                  </a:moveTo>
                  <a:lnTo>
                    <a:pt x="554863" y="0"/>
                  </a:lnTo>
                  <a:lnTo>
                    <a:pt x="4032504" y="0"/>
                  </a:lnTo>
                  <a:lnTo>
                    <a:pt x="4032504" y="1508887"/>
                  </a:lnTo>
                  <a:lnTo>
                    <a:pt x="3922823" y="1510117"/>
                  </a:lnTo>
                  <a:lnTo>
                    <a:pt x="3827145" y="1512824"/>
                  </a:lnTo>
                  <a:lnTo>
                    <a:pt x="3759469" y="1515530"/>
                  </a:lnTo>
                  <a:lnTo>
                    <a:pt x="3733800" y="1516761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240528" y="2644267"/>
            <a:ext cx="3216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Combination of Main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Verb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0715" y="2949067"/>
            <a:ext cx="32537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its auxiliaries</a:t>
            </a:r>
            <a:r>
              <a:rPr sz="2000" b="1" spc="-1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(helping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37123" y="3253562"/>
            <a:ext cx="28213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Verb) in the</a:t>
            </a:r>
            <a:r>
              <a:rPr sz="2000" b="1" spc="-1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sentence.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208788" y="4250435"/>
          <a:ext cx="4210049" cy="2304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415"/>
                <a:gridCol w="3157220"/>
                <a:gridCol w="526414"/>
              </a:tblGrid>
              <a:tr h="2304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8460" marR="134620" indent="-287020">
                        <a:lnSpc>
                          <a:spcPct val="100000"/>
                        </a:lnSpc>
                        <a:spcBef>
                          <a:spcPts val="1780"/>
                        </a:spcBef>
                        <a:buFont typeface="Arial"/>
                        <a:buChar char="•"/>
                        <a:tabLst>
                          <a:tab pos="377825" algn="l"/>
                          <a:tab pos="379095" algn="l"/>
                        </a:tabLst>
                      </a:pP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girl on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2000" b="1" spc="-12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stage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sz="2000" b="1" spc="-1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singing.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378460" marR="57594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  <a:tab pos="379095" algn="l"/>
                        </a:tabLst>
                      </a:pP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girl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r>
                        <a:rPr sz="2000" b="1" spc="-12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blue  eyes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bought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 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beautiful</a:t>
                      </a:r>
                      <a:r>
                        <a:rPr sz="2000" b="1" spc="-6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dress.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22606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105400" y="4250435"/>
          <a:ext cx="3813809" cy="2304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884"/>
                <a:gridCol w="2860040"/>
                <a:gridCol w="476885"/>
              </a:tblGrid>
              <a:tr h="2304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435609" marR="39370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She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is reading</a:t>
                      </a:r>
                      <a:r>
                        <a:rPr sz="2000" b="1" spc="-8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 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book.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5609" marR="11430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She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has been  reading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book</a:t>
                      </a:r>
                      <a:r>
                        <a:rPr sz="2000" b="1" spc="-90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for  two</a:t>
                      </a:r>
                      <a:r>
                        <a:rPr sz="2000" b="1" spc="-3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hours.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5715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4456176" y="0"/>
              <a:ext cx="4687824" cy="1780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15255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3532124" y="0"/>
                  </a:moveTo>
                  <a:lnTo>
                    <a:pt x="677164" y="0"/>
                  </a:lnTo>
                  <a:lnTo>
                    <a:pt x="630798" y="1619"/>
                  </a:lnTo>
                  <a:lnTo>
                    <a:pt x="585271" y="6406"/>
                  </a:lnTo>
                  <a:lnTo>
                    <a:pt x="540683" y="14257"/>
                  </a:lnTo>
                  <a:lnTo>
                    <a:pt x="497137" y="25068"/>
                  </a:lnTo>
                  <a:lnTo>
                    <a:pt x="454732" y="38733"/>
                  </a:lnTo>
                  <a:lnTo>
                    <a:pt x="413569" y="55149"/>
                  </a:lnTo>
                  <a:lnTo>
                    <a:pt x="373749" y="74211"/>
                  </a:lnTo>
                  <a:lnTo>
                    <a:pt x="335374" y="95814"/>
                  </a:lnTo>
                  <a:lnTo>
                    <a:pt x="298543" y="119854"/>
                  </a:lnTo>
                  <a:lnTo>
                    <a:pt x="263357" y="146226"/>
                  </a:lnTo>
                  <a:lnTo>
                    <a:pt x="229918" y="174826"/>
                  </a:lnTo>
                  <a:lnTo>
                    <a:pt x="198326" y="205549"/>
                  </a:lnTo>
                  <a:lnTo>
                    <a:pt x="168682" y="238291"/>
                  </a:lnTo>
                  <a:lnTo>
                    <a:pt x="141087" y="272947"/>
                  </a:lnTo>
                  <a:lnTo>
                    <a:pt x="115641" y="309413"/>
                  </a:lnTo>
                  <a:lnTo>
                    <a:pt x="92446" y="347584"/>
                  </a:lnTo>
                  <a:lnTo>
                    <a:pt x="71602" y="387356"/>
                  </a:lnTo>
                  <a:lnTo>
                    <a:pt x="53211" y="428625"/>
                  </a:lnTo>
                  <a:lnTo>
                    <a:pt x="37372" y="471284"/>
                  </a:lnTo>
                  <a:lnTo>
                    <a:pt x="24187" y="515231"/>
                  </a:lnTo>
                  <a:lnTo>
                    <a:pt x="13756" y="560361"/>
                  </a:lnTo>
                  <a:lnTo>
                    <a:pt x="6181" y="606569"/>
                  </a:lnTo>
                  <a:lnTo>
                    <a:pt x="1562" y="653751"/>
                  </a:lnTo>
                  <a:lnTo>
                    <a:pt x="0" y="701801"/>
                  </a:lnTo>
                  <a:lnTo>
                    <a:pt x="1562" y="749852"/>
                  </a:lnTo>
                  <a:lnTo>
                    <a:pt x="6181" y="797034"/>
                  </a:lnTo>
                  <a:lnTo>
                    <a:pt x="13756" y="843242"/>
                  </a:lnTo>
                  <a:lnTo>
                    <a:pt x="24187" y="888372"/>
                  </a:lnTo>
                  <a:lnTo>
                    <a:pt x="37372" y="932319"/>
                  </a:lnTo>
                  <a:lnTo>
                    <a:pt x="53211" y="974979"/>
                  </a:lnTo>
                  <a:lnTo>
                    <a:pt x="71602" y="1016247"/>
                  </a:lnTo>
                  <a:lnTo>
                    <a:pt x="92446" y="1056019"/>
                  </a:lnTo>
                  <a:lnTo>
                    <a:pt x="115641" y="1094190"/>
                  </a:lnTo>
                  <a:lnTo>
                    <a:pt x="141087" y="1130656"/>
                  </a:lnTo>
                  <a:lnTo>
                    <a:pt x="168682" y="1165312"/>
                  </a:lnTo>
                  <a:lnTo>
                    <a:pt x="198326" y="1198054"/>
                  </a:lnTo>
                  <a:lnTo>
                    <a:pt x="229918" y="1228777"/>
                  </a:lnTo>
                  <a:lnTo>
                    <a:pt x="263357" y="1257377"/>
                  </a:lnTo>
                  <a:lnTo>
                    <a:pt x="298543" y="1283749"/>
                  </a:lnTo>
                  <a:lnTo>
                    <a:pt x="335374" y="1307789"/>
                  </a:lnTo>
                  <a:lnTo>
                    <a:pt x="373749" y="1329392"/>
                  </a:lnTo>
                  <a:lnTo>
                    <a:pt x="413569" y="1348454"/>
                  </a:lnTo>
                  <a:lnTo>
                    <a:pt x="454732" y="1364870"/>
                  </a:lnTo>
                  <a:lnTo>
                    <a:pt x="497137" y="1378535"/>
                  </a:lnTo>
                  <a:lnTo>
                    <a:pt x="540683" y="1389346"/>
                  </a:lnTo>
                  <a:lnTo>
                    <a:pt x="585271" y="1397197"/>
                  </a:lnTo>
                  <a:lnTo>
                    <a:pt x="630798" y="1401984"/>
                  </a:lnTo>
                  <a:lnTo>
                    <a:pt x="677164" y="1403603"/>
                  </a:lnTo>
                  <a:lnTo>
                    <a:pt x="3532124" y="1403603"/>
                  </a:lnTo>
                  <a:lnTo>
                    <a:pt x="3578489" y="1401984"/>
                  </a:lnTo>
                  <a:lnTo>
                    <a:pt x="3624016" y="1397197"/>
                  </a:lnTo>
                  <a:lnTo>
                    <a:pt x="3668604" y="1389346"/>
                  </a:lnTo>
                  <a:lnTo>
                    <a:pt x="3712150" y="1378535"/>
                  </a:lnTo>
                  <a:lnTo>
                    <a:pt x="3754555" y="1364870"/>
                  </a:lnTo>
                  <a:lnTo>
                    <a:pt x="3795718" y="1348454"/>
                  </a:lnTo>
                  <a:lnTo>
                    <a:pt x="3835538" y="1329392"/>
                  </a:lnTo>
                  <a:lnTo>
                    <a:pt x="3873913" y="1307789"/>
                  </a:lnTo>
                  <a:lnTo>
                    <a:pt x="3910744" y="1283749"/>
                  </a:lnTo>
                  <a:lnTo>
                    <a:pt x="3945930" y="1257377"/>
                  </a:lnTo>
                  <a:lnTo>
                    <a:pt x="3979369" y="1228777"/>
                  </a:lnTo>
                  <a:lnTo>
                    <a:pt x="4010961" y="1198054"/>
                  </a:lnTo>
                  <a:lnTo>
                    <a:pt x="4040605" y="1165312"/>
                  </a:lnTo>
                  <a:lnTo>
                    <a:pt x="4068200" y="1130656"/>
                  </a:lnTo>
                  <a:lnTo>
                    <a:pt x="4093646" y="1094190"/>
                  </a:lnTo>
                  <a:lnTo>
                    <a:pt x="4116841" y="1056019"/>
                  </a:lnTo>
                  <a:lnTo>
                    <a:pt x="4137685" y="1016247"/>
                  </a:lnTo>
                  <a:lnTo>
                    <a:pt x="4156076" y="974978"/>
                  </a:lnTo>
                  <a:lnTo>
                    <a:pt x="4171915" y="932319"/>
                  </a:lnTo>
                  <a:lnTo>
                    <a:pt x="4185100" y="888372"/>
                  </a:lnTo>
                  <a:lnTo>
                    <a:pt x="4195531" y="843242"/>
                  </a:lnTo>
                  <a:lnTo>
                    <a:pt x="4203106" y="797034"/>
                  </a:lnTo>
                  <a:lnTo>
                    <a:pt x="4207725" y="749852"/>
                  </a:lnTo>
                  <a:lnTo>
                    <a:pt x="4209288" y="701801"/>
                  </a:lnTo>
                  <a:lnTo>
                    <a:pt x="4207725" y="653751"/>
                  </a:lnTo>
                  <a:lnTo>
                    <a:pt x="4203106" y="606569"/>
                  </a:lnTo>
                  <a:lnTo>
                    <a:pt x="4195531" y="560361"/>
                  </a:lnTo>
                  <a:lnTo>
                    <a:pt x="4185100" y="515231"/>
                  </a:lnTo>
                  <a:lnTo>
                    <a:pt x="4171915" y="471284"/>
                  </a:lnTo>
                  <a:lnTo>
                    <a:pt x="4156076" y="428624"/>
                  </a:lnTo>
                  <a:lnTo>
                    <a:pt x="4137685" y="387356"/>
                  </a:lnTo>
                  <a:lnTo>
                    <a:pt x="4116841" y="347584"/>
                  </a:lnTo>
                  <a:lnTo>
                    <a:pt x="4093646" y="309413"/>
                  </a:lnTo>
                  <a:lnTo>
                    <a:pt x="4068200" y="272947"/>
                  </a:lnTo>
                  <a:lnTo>
                    <a:pt x="4040605" y="238291"/>
                  </a:lnTo>
                  <a:lnTo>
                    <a:pt x="4010961" y="205549"/>
                  </a:lnTo>
                  <a:lnTo>
                    <a:pt x="3979369" y="174826"/>
                  </a:lnTo>
                  <a:lnTo>
                    <a:pt x="3945930" y="146226"/>
                  </a:lnTo>
                  <a:lnTo>
                    <a:pt x="3910744" y="119854"/>
                  </a:lnTo>
                  <a:lnTo>
                    <a:pt x="3873913" y="95814"/>
                  </a:lnTo>
                  <a:lnTo>
                    <a:pt x="3835538" y="74211"/>
                  </a:lnTo>
                  <a:lnTo>
                    <a:pt x="3795718" y="55149"/>
                  </a:lnTo>
                  <a:lnTo>
                    <a:pt x="3754555" y="38733"/>
                  </a:lnTo>
                  <a:lnTo>
                    <a:pt x="3712150" y="25068"/>
                  </a:lnTo>
                  <a:lnTo>
                    <a:pt x="3668604" y="14257"/>
                  </a:lnTo>
                  <a:lnTo>
                    <a:pt x="3624016" y="6406"/>
                  </a:lnTo>
                  <a:lnTo>
                    <a:pt x="3578489" y="1619"/>
                  </a:lnTo>
                  <a:lnTo>
                    <a:pt x="353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15255" y="11734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677164" y="0"/>
                  </a:moveTo>
                  <a:lnTo>
                    <a:pt x="3532124" y="0"/>
                  </a:lnTo>
                  <a:lnTo>
                    <a:pt x="3578489" y="1619"/>
                  </a:lnTo>
                  <a:lnTo>
                    <a:pt x="3624016" y="6406"/>
                  </a:lnTo>
                  <a:lnTo>
                    <a:pt x="3668604" y="14257"/>
                  </a:lnTo>
                  <a:lnTo>
                    <a:pt x="3712150" y="25068"/>
                  </a:lnTo>
                  <a:lnTo>
                    <a:pt x="3754555" y="38733"/>
                  </a:lnTo>
                  <a:lnTo>
                    <a:pt x="3795718" y="55149"/>
                  </a:lnTo>
                  <a:lnTo>
                    <a:pt x="3835538" y="74211"/>
                  </a:lnTo>
                  <a:lnTo>
                    <a:pt x="3873913" y="95814"/>
                  </a:lnTo>
                  <a:lnTo>
                    <a:pt x="3910744" y="119854"/>
                  </a:lnTo>
                  <a:lnTo>
                    <a:pt x="3945930" y="146226"/>
                  </a:lnTo>
                  <a:lnTo>
                    <a:pt x="3979369" y="174826"/>
                  </a:lnTo>
                  <a:lnTo>
                    <a:pt x="4010961" y="205549"/>
                  </a:lnTo>
                  <a:lnTo>
                    <a:pt x="4040605" y="238291"/>
                  </a:lnTo>
                  <a:lnTo>
                    <a:pt x="4068200" y="272947"/>
                  </a:lnTo>
                  <a:lnTo>
                    <a:pt x="4093646" y="309413"/>
                  </a:lnTo>
                  <a:lnTo>
                    <a:pt x="4116841" y="347584"/>
                  </a:lnTo>
                  <a:lnTo>
                    <a:pt x="4137685" y="387356"/>
                  </a:lnTo>
                  <a:lnTo>
                    <a:pt x="4156076" y="428624"/>
                  </a:lnTo>
                  <a:lnTo>
                    <a:pt x="4171915" y="471284"/>
                  </a:lnTo>
                  <a:lnTo>
                    <a:pt x="4185100" y="515231"/>
                  </a:lnTo>
                  <a:lnTo>
                    <a:pt x="4195531" y="560361"/>
                  </a:lnTo>
                  <a:lnTo>
                    <a:pt x="4203106" y="606569"/>
                  </a:lnTo>
                  <a:lnTo>
                    <a:pt x="4207725" y="653751"/>
                  </a:lnTo>
                  <a:lnTo>
                    <a:pt x="4209288" y="701801"/>
                  </a:lnTo>
                  <a:lnTo>
                    <a:pt x="4207725" y="749852"/>
                  </a:lnTo>
                  <a:lnTo>
                    <a:pt x="4203106" y="797034"/>
                  </a:lnTo>
                  <a:lnTo>
                    <a:pt x="4195531" y="843242"/>
                  </a:lnTo>
                  <a:lnTo>
                    <a:pt x="4185100" y="888372"/>
                  </a:lnTo>
                  <a:lnTo>
                    <a:pt x="4171915" y="932319"/>
                  </a:lnTo>
                  <a:lnTo>
                    <a:pt x="4156076" y="974978"/>
                  </a:lnTo>
                  <a:lnTo>
                    <a:pt x="4137685" y="1016247"/>
                  </a:lnTo>
                  <a:lnTo>
                    <a:pt x="4116841" y="1056019"/>
                  </a:lnTo>
                  <a:lnTo>
                    <a:pt x="4093646" y="1094190"/>
                  </a:lnTo>
                  <a:lnTo>
                    <a:pt x="4068200" y="1130656"/>
                  </a:lnTo>
                  <a:lnTo>
                    <a:pt x="4040605" y="1165312"/>
                  </a:lnTo>
                  <a:lnTo>
                    <a:pt x="4010961" y="1198054"/>
                  </a:lnTo>
                  <a:lnTo>
                    <a:pt x="3979369" y="1228777"/>
                  </a:lnTo>
                  <a:lnTo>
                    <a:pt x="3945930" y="1257377"/>
                  </a:lnTo>
                  <a:lnTo>
                    <a:pt x="3910744" y="1283749"/>
                  </a:lnTo>
                  <a:lnTo>
                    <a:pt x="3873913" y="1307789"/>
                  </a:lnTo>
                  <a:lnTo>
                    <a:pt x="3835538" y="1329392"/>
                  </a:lnTo>
                  <a:lnTo>
                    <a:pt x="3795718" y="1348454"/>
                  </a:lnTo>
                  <a:lnTo>
                    <a:pt x="3754555" y="1364870"/>
                  </a:lnTo>
                  <a:lnTo>
                    <a:pt x="3712150" y="1378535"/>
                  </a:lnTo>
                  <a:lnTo>
                    <a:pt x="3668604" y="1389346"/>
                  </a:lnTo>
                  <a:lnTo>
                    <a:pt x="3624016" y="1397197"/>
                  </a:lnTo>
                  <a:lnTo>
                    <a:pt x="3578489" y="1401984"/>
                  </a:lnTo>
                  <a:lnTo>
                    <a:pt x="3532124" y="1403603"/>
                  </a:lnTo>
                  <a:lnTo>
                    <a:pt x="677164" y="1403603"/>
                  </a:lnTo>
                  <a:lnTo>
                    <a:pt x="630798" y="1401984"/>
                  </a:lnTo>
                  <a:lnTo>
                    <a:pt x="585271" y="1397197"/>
                  </a:lnTo>
                  <a:lnTo>
                    <a:pt x="540683" y="1389346"/>
                  </a:lnTo>
                  <a:lnTo>
                    <a:pt x="497137" y="1378535"/>
                  </a:lnTo>
                  <a:lnTo>
                    <a:pt x="454732" y="1364870"/>
                  </a:lnTo>
                  <a:lnTo>
                    <a:pt x="413569" y="1348454"/>
                  </a:lnTo>
                  <a:lnTo>
                    <a:pt x="373749" y="1329392"/>
                  </a:lnTo>
                  <a:lnTo>
                    <a:pt x="335374" y="1307789"/>
                  </a:lnTo>
                  <a:lnTo>
                    <a:pt x="298543" y="1283749"/>
                  </a:lnTo>
                  <a:lnTo>
                    <a:pt x="263357" y="1257377"/>
                  </a:lnTo>
                  <a:lnTo>
                    <a:pt x="229918" y="1228777"/>
                  </a:lnTo>
                  <a:lnTo>
                    <a:pt x="198326" y="1198054"/>
                  </a:lnTo>
                  <a:lnTo>
                    <a:pt x="168682" y="1165312"/>
                  </a:lnTo>
                  <a:lnTo>
                    <a:pt x="141087" y="1130656"/>
                  </a:lnTo>
                  <a:lnTo>
                    <a:pt x="115641" y="1094190"/>
                  </a:lnTo>
                  <a:lnTo>
                    <a:pt x="92446" y="1056019"/>
                  </a:lnTo>
                  <a:lnTo>
                    <a:pt x="71602" y="1016247"/>
                  </a:lnTo>
                  <a:lnTo>
                    <a:pt x="53211" y="974979"/>
                  </a:lnTo>
                  <a:lnTo>
                    <a:pt x="37372" y="932319"/>
                  </a:lnTo>
                  <a:lnTo>
                    <a:pt x="24187" y="888372"/>
                  </a:lnTo>
                  <a:lnTo>
                    <a:pt x="13756" y="843242"/>
                  </a:lnTo>
                  <a:lnTo>
                    <a:pt x="6181" y="797034"/>
                  </a:lnTo>
                  <a:lnTo>
                    <a:pt x="1562" y="749852"/>
                  </a:lnTo>
                  <a:lnTo>
                    <a:pt x="0" y="701801"/>
                  </a:lnTo>
                  <a:lnTo>
                    <a:pt x="1562" y="653751"/>
                  </a:lnTo>
                  <a:lnTo>
                    <a:pt x="6181" y="606569"/>
                  </a:lnTo>
                  <a:lnTo>
                    <a:pt x="13756" y="560361"/>
                  </a:lnTo>
                  <a:lnTo>
                    <a:pt x="24187" y="515231"/>
                  </a:lnTo>
                  <a:lnTo>
                    <a:pt x="37372" y="471284"/>
                  </a:lnTo>
                  <a:lnTo>
                    <a:pt x="53211" y="428625"/>
                  </a:lnTo>
                  <a:lnTo>
                    <a:pt x="71602" y="387356"/>
                  </a:lnTo>
                  <a:lnTo>
                    <a:pt x="92446" y="347584"/>
                  </a:lnTo>
                  <a:lnTo>
                    <a:pt x="115641" y="309413"/>
                  </a:lnTo>
                  <a:lnTo>
                    <a:pt x="141087" y="272947"/>
                  </a:lnTo>
                  <a:lnTo>
                    <a:pt x="168682" y="238291"/>
                  </a:lnTo>
                  <a:lnTo>
                    <a:pt x="198326" y="205549"/>
                  </a:lnTo>
                  <a:lnTo>
                    <a:pt x="229918" y="174826"/>
                  </a:lnTo>
                  <a:lnTo>
                    <a:pt x="263357" y="146226"/>
                  </a:lnTo>
                  <a:lnTo>
                    <a:pt x="298543" y="119854"/>
                  </a:lnTo>
                  <a:lnTo>
                    <a:pt x="335374" y="95814"/>
                  </a:lnTo>
                  <a:lnTo>
                    <a:pt x="373749" y="74211"/>
                  </a:lnTo>
                  <a:lnTo>
                    <a:pt x="413569" y="55149"/>
                  </a:lnTo>
                  <a:lnTo>
                    <a:pt x="454732" y="38733"/>
                  </a:lnTo>
                  <a:lnTo>
                    <a:pt x="497137" y="25068"/>
                  </a:lnTo>
                  <a:lnTo>
                    <a:pt x="540683" y="14257"/>
                  </a:lnTo>
                  <a:lnTo>
                    <a:pt x="585271" y="6406"/>
                  </a:lnTo>
                  <a:lnTo>
                    <a:pt x="630798" y="1619"/>
                  </a:lnTo>
                  <a:lnTo>
                    <a:pt x="677164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523357" y="106807"/>
            <a:ext cx="258953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marR="5080" indent="-391795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4080"/>
                </a:solidFill>
                <a:latin typeface="Comic Sans MS"/>
                <a:cs typeface="Comic Sans MS"/>
              </a:rPr>
              <a:t>Adjective  </a:t>
            </a: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Phrase</a:t>
            </a:r>
            <a:endParaRPr sz="44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007" y="0"/>
            <a:ext cx="4726305" cy="1774189"/>
            <a:chOff x="64007" y="0"/>
            <a:chExt cx="4726305" cy="1774189"/>
          </a:xfrm>
        </p:grpSpPr>
        <p:sp>
          <p:nvSpPr>
            <p:cNvPr id="8" name="object 8"/>
            <p:cNvSpPr/>
            <p:nvPr/>
          </p:nvSpPr>
          <p:spPr>
            <a:xfrm>
              <a:off x="64007" y="0"/>
              <a:ext cx="4725924" cy="17739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087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4" y="0"/>
                  </a:moveTo>
                  <a:lnTo>
                    <a:pt x="676948" y="0"/>
                  </a:lnTo>
                  <a:lnTo>
                    <a:pt x="630599" y="1619"/>
                  </a:lnTo>
                  <a:lnTo>
                    <a:pt x="585088" y="6406"/>
                  </a:lnTo>
                  <a:lnTo>
                    <a:pt x="540517" y="14257"/>
                  </a:lnTo>
                  <a:lnTo>
                    <a:pt x="496985" y="25068"/>
                  </a:lnTo>
                  <a:lnTo>
                    <a:pt x="454595" y="38733"/>
                  </a:lnTo>
                  <a:lnTo>
                    <a:pt x="413446" y="55149"/>
                  </a:lnTo>
                  <a:lnTo>
                    <a:pt x="373639" y="74211"/>
                  </a:lnTo>
                  <a:lnTo>
                    <a:pt x="335276" y="95814"/>
                  </a:lnTo>
                  <a:lnTo>
                    <a:pt x="298456" y="119854"/>
                  </a:lnTo>
                  <a:lnTo>
                    <a:pt x="263282" y="146226"/>
                  </a:lnTo>
                  <a:lnTo>
                    <a:pt x="229853" y="174826"/>
                  </a:lnTo>
                  <a:lnTo>
                    <a:pt x="198270" y="205549"/>
                  </a:lnTo>
                  <a:lnTo>
                    <a:pt x="168635" y="238291"/>
                  </a:lnTo>
                  <a:lnTo>
                    <a:pt x="141048" y="272947"/>
                  </a:lnTo>
                  <a:lnTo>
                    <a:pt x="115610" y="309413"/>
                  </a:lnTo>
                  <a:lnTo>
                    <a:pt x="92421" y="347584"/>
                  </a:lnTo>
                  <a:lnTo>
                    <a:pt x="71583" y="387356"/>
                  </a:lnTo>
                  <a:lnTo>
                    <a:pt x="53196" y="428625"/>
                  </a:lnTo>
                  <a:lnTo>
                    <a:pt x="37362" y="471284"/>
                  </a:lnTo>
                  <a:lnTo>
                    <a:pt x="24180" y="515231"/>
                  </a:lnTo>
                  <a:lnTo>
                    <a:pt x="13752" y="560361"/>
                  </a:lnTo>
                  <a:lnTo>
                    <a:pt x="6179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9" y="797034"/>
                  </a:lnTo>
                  <a:lnTo>
                    <a:pt x="13752" y="843242"/>
                  </a:lnTo>
                  <a:lnTo>
                    <a:pt x="24180" y="888372"/>
                  </a:lnTo>
                  <a:lnTo>
                    <a:pt x="37362" y="932319"/>
                  </a:lnTo>
                  <a:lnTo>
                    <a:pt x="53196" y="974979"/>
                  </a:lnTo>
                  <a:lnTo>
                    <a:pt x="71583" y="1016247"/>
                  </a:lnTo>
                  <a:lnTo>
                    <a:pt x="92421" y="1056019"/>
                  </a:lnTo>
                  <a:lnTo>
                    <a:pt x="115610" y="1094190"/>
                  </a:lnTo>
                  <a:lnTo>
                    <a:pt x="141048" y="1130656"/>
                  </a:lnTo>
                  <a:lnTo>
                    <a:pt x="168635" y="1165312"/>
                  </a:lnTo>
                  <a:lnTo>
                    <a:pt x="198270" y="1198054"/>
                  </a:lnTo>
                  <a:lnTo>
                    <a:pt x="229853" y="1228777"/>
                  </a:lnTo>
                  <a:lnTo>
                    <a:pt x="263282" y="1257377"/>
                  </a:lnTo>
                  <a:lnTo>
                    <a:pt x="298456" y="1283749"/>
                  </a:lnTo>
                  <a:lnTo>
                    <a:pt x="335276" y="1307789"/>
                  </a:lnTo>
                  <a:lnTo>
                    <a:pt x="373639" y="1329392"/>
                  </a:lnTo>
                  <a:lnTo>
                    <a:pt x="413446" y="1348454"/>
                  </a:lnTo>
                  <a:lnTo>
                    <a:pt x="454595" y="1364870"/>
                  </a:lnTo>
                  <a:lnTo>
                    <a:pt x="496985" y="1378535"/>
                  </a:lnTo>
                  <a:lnTo>
                    <a:pt x="540517" y="1389346"/>
                  </a:lnTo>
                  <a:lnTo>
                    <a:pt x="585088" y="1397197"/>
                  </a:lnTo>
                  <a:lnTo>
                    <a:pt x="630599" y="1401984"/>
                  </a:lnTo>
                  <a:lnTo>
                    <a:pt x="676948" y="1403603"/>
                  </a:lnTo>
                  <a:lnTo>
                    <a:pt x="3530854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9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6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087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48" y="0"/>
                  </a:moveTo>
                  <a:lnTo>
                    <a:pt x="3530854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6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9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4" y="1403603"/>
                  </a:lnTo>
                  <a:lnTo>
                    <a:pt x="676948" y="1403603"/>
                  </a:lnTo>
                  <a:lnTo>
                    <a:pt x="630599" y="1401984"/>
                  </a:lnTo>
                  <a:lnTo>
                    <a:pt x="585088" y="1397197"/>
                  </a:lnTo>
                  <a:lnTo>
                    <a:pt x="540517" y="1389346"/>
                  </a:lnTo>
                  <a:lnTo>
                    <a:pt x="496985" y="1378535"/>
                  </a:lnTo>
                  <a:lnTo>
                    <a:pt x="454595" y="1364870"/>
                  </a:lnTo>
                  <a:lnTo>
                    <a:pt x="413446" y="1348454"/>
                  </a:lnTo>
                  <a:lnTo>
                    <a:pt x="373639" y="1329392"/>
                  </a:lnTo>
                  <a:lnTo>
                    <a:pt x="335276" y="1307789"/>
                  </a:lnTo>
                  <a:lnTo>
                    <a:pt x="298456" y="1283749"/>
                  </a:lnTo>
                  <a:lnTo>
                    <a:pt x="263282" y="1257377"/>
                  </a:lnTo>
                  <a:lnTo>
                    <a:pt x="229853" y="1228777"/>
                  </a:lnTo>
                  <a:lnTo>
                    <a:pt x="198270" y="1198054"/>
                  </a:lnTo>
                  <a:lnTo>
                    <a:pt x="168635" y="1165312"/>
                  </a:lnTo>
                  <a:lnTo>
                    <a:pt x="141048" y="1130656"/>
                  </a:lnTo>
                  <a:lnTo>
                    <a:pt x="115610" y="1094190"/>
                  </a:lnTo>
                  <a:lnTo>
                    <a:pt x="92421" y="1056019"/>
                  </a:lnTo>
                  <a:lnTo>
                    <a:pt x="71583" y="1016247"/>
                  </a:lnTo>
                  <a:lnTo>
                    <a:pt x="53196" y="974979"/>
                  </a:lnTo>
                  <a:lnTo>
                    <a:pt x="37362" y="932319"/>
                  </a:lnTo>
                  <a:lnTo>
                    <a:pt x="24180" y="888372"/>
                  </a:lnTo>
                  <a:lnTo>
                    <a:pt x="13752" y="843242"/>
                  </a:lnTo>
                  <a:lnTo>
                    <a:pt x="6179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9" y="606569"/>
                  </a:lnTo>
                  <a:lnTo>
                    <a:pt x="13752" y="560361"/>
                  </a:lnTo>
                  <a:lnTo>
                    <a:pt x="24180" y="515231"/>
                  </a:lnTo>
                  <a:lnTo>
                    <a:pt x="37362" y="471284"/>
                  </a:lnTo>
                  <a:lnTo>
                    <a:pt x="53196" y="428625"/>
                  </a:lnTo>
                  <a:lnTo>
                    <a:pt x="71583" y="387356"/>
                  </a:lnTo>
                  <a:lnTo>
                    <a:pt x="92421" y="347584"/>
                  </a:lnTo>
                  <a:lnTo>
                    <a:pt x="115610" y="309413"/>
                  </a:lnTo>
                  <a:lnTo>
                    <a:pt x="141048" y="272947"/>
                  </a:lnTo>
                  <a:lnTo>
                    <a:pt x="168635" y="238291"/>
                  </a:lnTo>
                  <a:lnTo>
                    <a:pt x="198270" y="205549"/>
                  </a:lnTo>
                  <a:lnTo>
                    <a:pt x="229853" y="174826"/>
                  </a:lnTo>
                  <a:lnTo>
                    <a:pt x="263282" y="146226"/>
                  </a:lnTo>
                  <a:lnTo>
                    <a:pt x="298456" y="119854"/>
                  </a:lnTo>
                  <a:lnTo>
                    <a:pt x="335276" y="95814"/>
                  </a:lnTo>
                  <a:lnTo>
                    <a:pt x="373639" y="74211"/>
                  </a:lnTo>
                  <a:lnTo>
                    <a:pt x="413446" y="55149"/>
                  </a:lnTo>
                  <a:lnTo>
                    <a:pt x="454595" y="38733"/>
                  </a:lnTo>
                  <a:lnTo>
                    <a:pt x="496985" y="25068"/>
                  </a:lnTo>
                  <a:lnTo>
                    <a:pt x="540517" y="14257"/>
                  </a:lnTo>
                  <a:lnTo>
                    <a:pt x="585088" y="6406"/>
                  </a:lnTo>
                  <a:lnTo>
                    <a:pt x="630599" y="1619"/>
                  </a:lnTo>
                  <a:lnTo>
                    <a:pt x="676948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27659" y="101345"/>
            <a:ext cx="3402329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0" marR="5080" indent="-794385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Prepositional  Phrase</a:t>
            </a:r>
            <a:endParaRPr sz="4400"/>
          </a:p>
        </p:txBody>
      </p:sp>
      <p:grpSp>
        <p:nvGrpSpPr>
          <p:cNvPr id="12" name="object 12"/>
          <p:cNvGrpSpPr/>
          <p:nvPr/>
        </p:nvGrpSpPr>
        <p:grpSpPr>
          <a:xfrm>
            <a:off x="316738" y="2054098"/>
            <a:ext cx="3973829" cy="2277745"/>
            <a:chOff x="316738" y="2054098"/>
            <a:chExt cx="3973829" cy="2277745"/>
          </a:xfrm>
        </p:grpSpPr>
        <p:sp>
          <p:nvSpPr>
            <p:cNvPr id="13" name="object 13"/>
            <p:cNvSpPr/>
            <p:nvPr/>
          </p:nvSpPr>
          <p:spPr>
            <a:xfrm>
              <a:off x="323088" y="2060448"/>
              <a:ext cx="3961129" cy="2265045"/>
            </a:xfrm>
            <a:custGeom>
              <a:avLst/>
              <a:gdLst/>
              <a:ahLst/>
              <a:cxnLst/>
              <a:rect l="l" t="t" r="r" b="b"/>
              <a:pathLst>
                <a:path w="3961129" h="2265045">
                  <a:moveTo>
                    <a:pt x="3409823" y="386079"/>
                  </a:moveTo>
                  <a:lnTo>
                    <a:pt x="0" y="386079"/>
                  </a:lnTo>
                  <a:lnTo>
                    <a:pt x="0" y="2183257"/>
                  </a:lnTo>
                  <a:lnTo>
                    <a:pt x="63933" y="2193852"/>
                  </a:lnTo>
                  <a:lnTo>
                    <a:pt x="187048" y="2212604"/>
                  </a:lnTo>
                  <a:lnTo>
                    <a:pt x="304104" y="2228223"/>
                  </a:lnTo>
                  <a:lnTo>
                    <a:pt x="360464" y="2234902"/>
                  </a:lnTo>
                  <a:lnTo>
                    <a:pt x="415434" y="2240850"/>
                  </a:lnTo>
                  <a:lnTo>
                    <a:pt x="469055" y="2246086"/>
                  </a:lnTo>
                  <a:lnTo>
                    <a:pt x="521369" y="2250626"/>
                  </a:lnTo>
                  <a:lnTo>
                    <a:pt x="572417" y="2254489"/>
                  </a:lnTo>
                  <a:lnTo>
                    <a:pt x="622242" y="2257693"/>
                  </a:lnTo>
                  <a:lnTo>
                    <a:pt x="670883" y="2260254"/>
                  </a:lnTo>
                  <a:lnTo>
                    <a:pt x="718383" y="2262190"/>
                  </a:lnTo>
                  <a:lnTo>
                    <a:pt x="764784" y="2263520"/>
                  </a:lnTo>
                  <a:lnTo>
                    <a:pt x="810126" y="2264260"/>
                  </a:lnTo>
                  <a:lnTo>
                    <a:pt x="854452" y="2264429"/>
                  </a:lnTo>
                  <a:lnTo>
                    <a:pt x="897802" y="2264044"/>
                  </a:lnTo>
                  <a:lnTo>
                    <a:pt x="940219" y="2263122"/>
                  </a:lnTo>
                  <a:lnTo>
                    <a:pt x="981744" y="2261682"/>
                  </a:lnTo>
                  <a:lnTo>
                    <a:pt x="1022417" y="2259741"/>
                  </a:lnTo>
                  <a:lnTo>
                    <a:pt x="1062282" y="2257316"/>
                  </a:lnTo>
                  <a:lnTo>
                    <a:pt x="1101379" y="2254426"/>
                  </a:lnTo>
                  <a:lnTo>
                    <a:pt x="1139749" y="2251087"/>
                  </a:lnTo>
                  <a:lnTo>
                    <a:pt x="1214478" y="2243137"/>
                  </a:lnTo>
                  <a:lnTo>
                    <a:pt x="1286799" y="2233605"/>
                  </a:lnTo>
                  <a:lnTo>
                    <a:pt x="1357046" y="2222634"/>
                  </a:lnTo>
                  <a:lnTo>
                    <a:pt x="1425549" y="2210365"/>
                  </a:lnTo>
                  <a:lnTo>
                    <a:pt x="1492642" y="2196938"/>
                  </a:lnTo>
                  <a:lnTo>
                    <a:pt x="1558655" y="2182495"/>
                  </a:lnTo>
                  <a:lnTo>
                    <a:pt x="1623921" y="2167177"/>
                  </a:lnTo>
                  <a:lnTo>
                    <a:pt x="2087748" y="2047305"/>
                  </a:lnTo>
                  <a:lnTo>
                    <a:pt x="2195426" y="2021588"/>
                  </a:lnTo>
                  <a:lnTo>
                    <a:pt x="2270151" y="2004996"/>
                  </a:lnTo>
                  <a:lnTo>
                    <a:pt x="2347614" y="1989011"/>
                  </a:lnTo>
                  <a:lnTo>
                    <a:pt x="2428148" y="1973775"/>
                  </a:lnTo>
                  <a:lnTo>
                    <a:pt x="2512084" y="1959427"/>
                  </a:lnTo>
                  <a:lnTo>
                    <a:pt x="2599754" y="1946109"/>
                  </a:lnTo>
                  <a:lnTo>
                    <a:pt x="2691491" y="1933963"/>
                  </a:lnTo>
                  <a:lnTo>
                    <a:pt x="2787626" y="1923130"/>
                  </a:lnTo>
                  <a:lnTo>
                    <a:pt x="2888491" y="1913750"/>
                  </a:lnTo>
                  <a:lnTo>
                    <a:pt x="2994419" y="1905965"/>
                  </a:lnTo>
                  <a:lnTo>
                    <a:pt x="3105740" y="1899917"/>
                  </a:lnTo>
                  <a:lnTo>
                    <a:pt x="3222788" y="1895745"/>
                  </a:lnTo>
                  <a:lnTo>
                    <a:pt x="3345894" y="1893591"/>
                  </a:lnTo>
                  <a:lnTo>
                    <a:pt x="3409823" y="1893315"/>
                  </a:lnTo>
                  <a:lnTo>
                    <a:pt x="3409823" y="386079"/>
                  </a:lnTo>
                  <a:close/>
                </a:path>
                <a:path w="3961129" h="2265045">
                  <a:moveTo>
                    <a:pt x="3667506" y="190626"/>
                  </a:moveTo>
                  <a:lnTo>
                    <a:pt x="280924" y="190626"/>
                  </a:lnTo>
                  <a:lnTo>
                    <a:pt x="280924" y="386079"/>
                  </a:lnTo>
                  <a:lnTo>
                    <a:pt x="3409823" y="386079"/>
                  </a:lnTo>
                  <a:lnTo>
                    <a:pt x="3409823" y="1717928"/>
                  </a:lnTo>
                  <a:lnTo>
                    <a:pt x="3431976" y="1716281"/>
                  </a:lnTo>
                  <a:lnTo>
                    <a:pt x="3490372" y="1712658"/>
                  </a:lnTo>
                  <a:lnTo>
                    <a:pt x="3572914" y="1709035"/>
                  </a:lnTo>
                  <a:lnTo>
                    <a:pt x="3667506" y="1707388"/>
                  </a:lnTo>
                  <a:lnTo>
                    <a:pt x="3667506" y="190626"/>
                  </a:lnTo>
                  <a:close/>
                </a:path>
                <a:path w="3961129" h="2265045">
                  <a:moveTo>
                    <a:pt x="3960876" y="0"/>
                  </a:moveTo>
                  <a:lnTo>
                    <a:pt x="544982" y="0"/>
                  </a:lnTo>
                  <a:lnTo>
                    <a:pt x="544982" y="190626"/>
                  </a:lnTo>
                  <a:lnTo>
                    <a:pt x="3667506" y="190626"/>
                  </a:lnTo>
                  <a:lnTo>
                    <a:pt x="3667506" y="1519809"/>
                  </a:lnTo>
                  <a:lnTo>
                    <a:pt x="3759184" y="1515872"/>
                  </a:lnTo>
                  <a:lnTo>
                    <a:pt x="3853154" y="1513165"/>
                  </a:lnTo>
                  <a:lnTo>
                    <a:pt x="3960876" y="1511935"/>
                  </a:lnTo>
                  <a:lnTo>
                    <a:pt x="39608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3088" y="2060448"/>
              <a:ext cx="3961129" cy="2265045"/>
            </a:xfrm>
            <a:custGeom>
              <a:avLst/>
              <a:gdLst/>
              <a:ahLst/>
              <a:cxnLst/>
              <a:rect l="l" t="t" r="r" b="b"/>
              <a:pathLst>
                <a:path w="3961129" h="2265045">
                  <a:moveTo>
                    <a:pt x="0" y="386079"/>
                  </a:moveTo>
                  <a:lnTo>
                    <a:pt x="3409823" y="386079"/>
                  </a:lnTo>
                  <a:lnTo>
                    <a:pt x="3409823" y="1893315"/>
                  </a:lnTo>
                  <a:lnTo>
                    <a:pt x="3345894" y="1893591"/>
                  </a:lnTo>
                  <a:lnTo>
                    <a:pt x="3283563" y="1894407"/>
                  </a:lnTo>
                  <a:lnTo>
                    <a:pt x="3222788" y="1895745"/>
                  </a:lnTo>
                  <a:lnTo>
                    <a:pt x="3163528" y="1897587"/>
                  </a:lnTo>
                  <a:lnTo>
                    <a:pt x="3105740" y="1899917"/>
                  </a:lnTo>
                  <a:lnTo>
                    <a:pt x="3049385" y="1902715"/>
                  </a:lnTo>
                  <a:lnTo>
                    <a:pt x="2994419" y="1905965"/>
                  </a:lnTo>
                  <a:lnTo>
                    <a:pt x="2940801" y="1909650"/>
                  </a:lnTo>
                  <a:lnTo>
                    <a:pt x="2888491" y="1913750"/>
                  </a:lnTo>
                  <a:lnTo>
                    <a:pt x="2837447" y="1918250"/>
                  </a:lnTo>
                  <a:lnTo>
                    <a:pt x="2787626" y="1923130"/>
                  </a:lnTo>
                  <a:lnTo>
                    <a:pt x="2738988" y="1928374"/>
                  </a:lnTo>
                  <a:lnTo>
                    <a:pt x="2691491" y="1933963"/>
                  </a:lnTo>
                  <a:lnTo>
                    <a:pt x="2645094" y="1939881"/>
                  </a:lnTo>
                  <a:lnTo>
                    <a:pt x="2599754" y="1946109"/>
                  </a:lnTo>
                  <a:lnTo>
                    <a:pt x="2555432" y="1952631"/>
                  </a:lnTo>
                  <a:lnTo>
                    <a:pt x="2512084" y="1959427"/>
                  </a:lnTo>
                  <a:lnTo>
                    <a:pt x="2469670" y="1966481"/>
                  </a:lnTo>
                  <a:lnTo>
                    <a:pt x="2428148" y="1973775"/>
                  </a:lnTo>
                  <a:lnTo>
                    <a:pt x="2387477" y="1981291"/>
                  </a:lnTo>
                  <a:lnTo>
                    <a:pt x="2347614" y="1989011"/>
                  </a:lnTo>
                  <a:lnTo>
                    <a:pt x="2308520" y="1996919"/>
                  </a:lnTo>
                  <a:lnTo>
                    <a:pt x="2270151" y="2004996"/>
                  </a:lnTo>
                  <a:lnTo>
                    <a:pt x="2232467" y="2013225"/>
                  </a:lnTo>
                  <a:lnTo>
                    <a:pt x="2158987" y="2030067"/>
                  </a:lnTo>
                  <a:lnTo>
                    <a:pt x="2087748" y="2047305"/>
                  </a:lnTo>
                  <a:lnTo>
                    <a:pt x="2018417" y="2064796"/>
                  </a:lnTo>
                  <a:lnTo>
                    <a:pt x="1950663" y="2082401"/>
                  </a:lnTo>
                  <a:lnTo>
                    <a:pt x="1884153" y="2099977"/>
                  </a:lnTo>
                  <a:lnTo>
                    <a:pt x="1851261" y="2108711"/>
                  </a:lnTo>
                  <a:lnTo>
                    <a:pt x="1818556" y="2117384"/>
                  </a:lnTo>
                  <a:lnTo>
                    <a:pt x="1753540" y="2134480"/>
                  </a:lnTo>
                  <a:lnTo>
                    <a:pt x="1688772" y="2151125"/>
                  </a:lnTo>
                  <a:lnTo>
                    <a:pt x="1623921" y="2167177"/>
                  </a:lnTo>
                  <a:lnTo>
                    <a:pt x="1558655" y="2182495"/>
                  </a:lnTo>
                  <a:lnTo>
                    <a:pt x="1492642" y="2196938"/>
                  </a:lnTo>
                  <a:lnTo>
                    <a:pt x="1425549" y="2210365"/>
                  </a:lnTo>
                  <a:lnTo>
                    <a:pt x="1357046" y="2222634"/>
                  </a:lnTo>
                  <a:lnTo>
                    <a:pt x="1286799" y="2233605"/>
                  </a:lnTo>
                  <a:lnTo>
                    <a:pt x="1214478" y="2243137"/>
                  </a:lnTo>
                  <a:lnTo>
                    <a:pt x="1139749" y="2251087"/>
                  </a:lnTo>
                  <a:lnTo>
                    <a:pt x="1101379" y="2254426"/>
                  </a:lnTo>
                  <a:lnTo>
                    <a:pt x="1062282" y="2257316"/>
                  </a:lnTo>
                  <a:lnTo>
                    <a:pt x="1022417" y="2259741"/>
                  </a:lnTo>
                  <a:lnTo>
                    <a:pt x="981744" y="2261682"/>
                  </a:lnTo>
                  <a:lnTo>
                    <a:pt x="940219" y="2263122"/>
                  </a:lnTo>
                  <a:lnTo>
                    <a:pt x="897802" y="2264044"/>
                  </a:lnTo>
                  <a:lnTo>
                    <a:pt x="854452" y="2264429"/>
                  </a:lnTo>
                  <a:lnTo>
                    <a:pt x="810126" y="2264260"/>
                  </a:lnTo>
                  <a:lnTo>
                    <a:pt x="764784" y="2263520"/>
                  </a:lnTo>
                  <a:lnTo>
                    <a:pt x="718383" y="2262190"/>
                  </a:lnTo>
                  <a:lnTo>
                    <a:pt x="670883" y="2260254"/>
                  </a:lnTo>
                  <a:lnTo>
                    <a:pt x="622242" y="2257693"/>
                  </a:lnTo>
                  <a:lnTo>
                    <a:pt x="572417" y="2254489"/>
                  </a:lnTo>
                  <a:lnTo>
                    <a:pt x="521369" y="2250626"/>
                  </a:lnTo>
                  <a:lnTo>
                    <a:pt x="469055" y="2246086"/>
                  </a:lnTo>
                  <a:lnTo>
                    <a:pt x="415434" y="2240850"/>
                  </a:lnTo>
                  <a:lnTo>
                    <a:pt x="360464" y="2234902"/>
                  </a:lnTo>
                  <a:lnTo>
                    <a:pt x="304104" y="2228223"/>
                  </a:lnTo>
                  <a:lnTo>
                    <a:pt x="246313" y="2220796"/>
                  </a:lnTo>
                  <a:lnTo>
                    <a:pt x="187048" y="2212604"/>
                  </a:lnTo>
                  <a:lnTo>
                    <a:pt x="126268" y="2203628"/>
                  </a:lnTo>
                  <a:lnTo>
                    <a:pt x="63933" y="2193852"/>
                  </a:lnTo>
                  <a:lnTo>
                    <a:pt x="0" y="2183257"/>
                  </a:lnTo>
                  <a:lnTo>
                    <a:pt x="0" y="386079"/>
                  </a:lnTo>
                  <a:close/>
                </a:path>
                <a:path w="3961129" h="2265045">
                  <a:moveTo>
                    <a:pt x="280924" y="386079"/>
                  </a:moveTo>
                  <a:lnTo>
                    <a:pt x="280924" y="190626"/>
                  </a:lnTo>
                  <a:lnTo>
                    <a:pt x="3667506" y="190626"/>
                  </a:lnTo>
                  <a:lnTo>
                    <a:pt x="3667506" y="1707388"/>
                  </a:lnTo>
                  <a:lnTo>
                    <a:pt x="3572914" y="1709035"/>
                  </a:lnTo>
                  <a:lnTo>
                    <a:pt x="3490372" y="1712658"/>
                  </a:lnTo>
                  <a:lnTo>
                    <a:pt x="3431976" y="1716281"/>
                  </a:lnTo>
                  <a:lnTo>
                    <a:pt x="3409823" y="1717928"/>
                  </a:lnTo>
                </a:path>
                <a:path w="3961129" h="2265045">
                  <a:moveTo>
                    <a:pt x="544982" y="190626"/>
                  </a:moveTo>
                  <a:lnTo>
                    <a:pt x="544982" y="0"/>
                  </a:lnTo>
                  <a:lnTo>
                    <a:pt x="3960876" y="0"/>
                  </a:lnTo>
                  <a:lnTo>
                    <a:pt x="3960876" y="1511935"/>
                  </a:lnTo>
                  <a:lnTo>
                    <a:pt x="3853154" y="1513165"/>
                  </a:lnTo>
                  <a:lnTo>
                    <a:pt x="3759184" y="1515872"/>
                  </a:lnTo>
                  <a:lnTo>
                    <a:pt x="3692717" y="1518578"/>
                  </a:lnTo>
                  <a:lnTo>
                    <a:pt x="3667506" y="1519809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15518" y="2709418"/>
            <a:ext cx="30276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Prep,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object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3722" y="3013913"/>
            <a:ext cx="28117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prep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( Noun or</a:t>
            </a:r>
            <a:r>
              <a:rPr sz="20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Pro)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8898" y="3319398"/>
            <a:ext cx="22802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may also</a:t>
            </a:r>
            <a:r>
              <a:rPr sz="2000" b="1" spc="-9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have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0650" y="3624198"/>
            <a:ext cx="12782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modifiers.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41164" y="1911095"/>
            <a:ext cx="3965575" cy="2413635"/>
            <a:chOff x="4741164" y="1911095"/>
            <a:chExt cx="3965575" cy="2413635"/>
          </a:xfrm>
        </p:grpSpPr>
        <p:sp>
          <p:nvSpPr>
            <p:cNvPr id="20" name="object 20"/>
            <p:cNvSpPr/>
            <p:nvPr/>
          </p:nvSpPr>
          <p:spPr>
            <a:xfrm>
              <a:off x="4741164" y="1917191"/>
              <a:ext cx="3959860" cy="2407920"/>
            </a:xfrm>
            <a:custGeom>
              <a:avLst/>
              <a:gdLst/>
              <a:ahLst/>
              <a:cxnLst/>
              <a:rect l="l" t="t" r="r" b="b"/>
              <a:pathLst>
                <a:path w="3959859" h="2407920">
                  <a:moveTo>
                    <a:pt x="3408553" y="410463"/>
                  </a:moveTo>
                  <a:lnTo>
                    <a:pt x="0" y="410463"/>
                  </a:lnTo>
                  <a:lnTo>
                    <a:pt x="0" y="2321179"/>
                  </a:lnTo>
                  <a:lnTo>
                    <a:pt x="124683" y="2342586"/>
                  </a:lnTo>
                  <a:lnTo>
                    <a:pt x="243294" y="2360669"/>
                  </a:lnTo>
                  <a:lnTo>
                    <a:pt x="300423" y="2368510"/>
                  </a:lnTo>
                  <a:lnTo>
                    <a:pt x="356153" y="2375574"/>
                  </a:lnTo>
                  <a:lnTo>
                    <a:pt x="410526" y="2381879"/>
                  </a:lnTo>
                  <a:lnTo>
                    <a:pt x="463580" y="2387444"/>
                  </a:lnTo>
                  <a:lnTo>
                    <a:pt x="515356" y="2392286"/>
                  </a:lnTo>
                  <a:lnTo>
                    <a:pt x="565893" y="2396424"/>
                  </a:lnTo>
                  <a:lnTo>
                    <a:pt x="615233" y="2399876"/>
                  </a:lnTo>
                  <a:lnTo>
                    <a:pt x="663413" y="2402659"/>
                  </a:lnTo>
                  <a:lnTo>
                    <a:pt x="710476" y="2404792"/>
                  </a:lnTo>
                  <a:lnTo>
                    <a:pt x="756459" y="2406292"/>
                  </a:lnTo>
                  <a:lnTo>
                    <a:pt x="801405" y="2407179"/>
                  </a:lnTo>
                  <a:lnTo>
                    <a:pt x="845351" y="2407469"/>
                  </a:lnTo>
                  <a:lnTo>
                    <a:pt x="888339" y="2407182"/>
                  </a:lnTo>
                  <a:lnTo>
                    <a:pt x="930408" y="2406334"/>
                  </a:lnTo>
                  <a:lnTo>
                    <a:pt x="971598" y="2404945"/>
                  </a:lnTo>
                  <a:lnTo>
                    <a:pt x="1011949" y="2403032"/>
                  </a:lnTo>
                  <a:lnTo>
                    <a:pt x="1051502" y="2400613"/>
                  </a:lnTo>
                  <a:lnTo>
                    <a:pt x="1090295" y="2397707"/>
                  </a:lnTo>
                  <a:lnTo>
                    <a:pt x="1128369" y="2394330"/>
                  </a:lnTo>
                  <a:lnTo>
                    <a:pt x="1202521" y="2386241"/>
                  </a:lnTo>
                  <a:lnTo>
                    <a:pt x="1274275" y="2376491"/>
                  </a:lnTo>
                  <a:lnTo>
                    <a:pt x="1343952" y="2365223"/>
                  </a:lnTo>
                  <a:lnTo>
                    <a:pt x="1411871" y="2352582"/>
                  </a:lnTo>
                  <a:lnTo>
                    <a:pt x="1478352" y="2338713"/>
                  </a:lnTo>
                  <a:lnTo>
                    <a:pt x="1543715" y="2323761"/>
                  </a:lnTo>
                  <a:lnTo>
                    <a:pt x="1608278" y="2307869"/>
                  </a:lnTo>
                  <a:lnTo>
                    <a:pt x="1704324" y="2282586"/>
                  </a:lnTo>
                  <a:lnTo>
                    <a:pt x="2064688" y="2182468"/>
                  </a:lnTo>
                  <a:lnTo>
                    <a:pt x="2169958" y="2155290"/>
                  </a:lnTo>
                  <a:lnTo>
                    <a:pt x="2242867" y="2137683"/>
                  </a:lnTo>
                  <a:lnTo>
                    <a:pt x="2318333" y="2120654"/>
                  </a:lnTo>
                  <a:lnTo>
                    <a:pt x="2396674" y="2104348"/>
                  </a:lnTo>
                  <a:lnTo>
                    <a:pt x="2478211" y="2088909"/>
                  </a:lnTo>
                  <a:lnTo>
                    <a:pt x="2520277" y="2081560"/>
                  </a:lnTo>
                  <a:lnTo>
                    <a:pt x="2563262" y="2074482"/>
                  </a:lnTo>
                  <a:lnTo>
                    <a:pt x="2607205" y="2067692"/>
                  </a:lnTo>
                  <a:lnTo>
                    <a:pt x="2652148" y="2061210"/>
                  </a:lnTo>
                  <a:lnTo>
                    <a:pt x="2698128" y="2055053"/>
                  </a:lnTo>
                  <a:lnTo>
                    <a:pt x="2745187" y="2049240"/>
                  </a:lnTo>
                  <a:lnTo>
                    <a:pt x="2793365" y="2043787"/>
                  </a:lnTo>
                  <a:lnTo>
                    <a:pt x="2842700" y="2038714"/>
                  </a:lnTo>
                  <a:lnTo>
                    <a:pt x="2893234" y="2034039"/>
                  </a:lnTo>
                  <a:lnTo>
                    <a:pt x="2945006" y="2029779"/>
                  </a:lnTo>
                  <a:lnTo>
                    <a:pt x="2998057" y="2025952"/>
                  </a:lnTo>
                  <a:lnTo>
                    <a:pt x="3108152" y="2019672"/>
                  </a:lnTo>
                  <a:lnTo>
                    <a:pt x="3223838" y="2015342"/>
                  </a:lnTo>
                  <a:lnTo>
                    <a:pt x="3345437" y="2013109"/>
                  </a:lnTo>
                  <a:lnTo>
                    <a:pt x="3408553" y="2012823"/>
                  </a:lnTo>
                  <a:lnTo>
                    <a:pt x="3408553" y="410463"/>
                  </a:lnTo>
                  <a:close/>
                </a:path>
                <a:path w="3959859" h="2407920">
                  <a:moveTo>
                    <a:pt x="3666109" y="202692"/>
                  </a:moveTo>
                  <a:lnTo>
                    <a:pt x="280797" y="202692"/>
                  </a:lnTo>
                  <a:lnTo>
                    <a:pt x="280797" y="410463"/>
                  </a:lnTo>
                  <a:lnTo>
                    <a:pt x="3408553" y="410463"/>
                  </a:lnTo>
                  <a:lnTo>
                    <a:pt x="3408553" y="1826387"/>
                  </a:lnTo>
                  <a:lnTo>
                    <a:pt x="3430686" y="1824640"/>
                  </a:lnTo>
                  <a:lnTo>
                    <a:pt x="3489039" y="1820799"/>
                  </a:lnTo>
                  <a:lnTo>
                    <a:pt x="3571537" y="1816957"/>
                  </a:lnTo>
                  <a:lnTo>
                    <a:pt x="3666109" y="1815211"/>
                  </a:lnTo>
                  <a:lnTo>
                    <a:pt x="3666109" y="202692"/>
                  </a:lnTo>
                  <a:close/>
                </a:path>
                <a:path w="3959859" h="2407920">
                  <a:moveTo>
                    <a:pt x="3959352" y="0"/>
                  </a:moveTo>
                  <a:lnTo>
                    <a:pt x="544830" y="0"/>
                  </a:lnTo>
                  <a:lnTo>
                    <a:pt x="544830" y="202692"/>
                  </a:lnTo>
                  <a:lnTo>
                    <a:pt x="3666109" y="202692"/>
                  </a:lnTo>
                  <a:lnTo>
                    <a:pt x="3666109" y="1615821"/>
                  </a:lnTo>
                  <a:lnTo>
                    <a:pt x="3757723" y="1611629"/>
                  </a:lnTo>
                  <a:lnTo>
                    <a:pt x="3851650" y="1608748"/>
                  </a:lnTo>
                  <a:lnTo>
                    <a:pt x="3959352" y="1607439"/>
                  </a:lnTo>
                  <a:lnTo>
                    <a:pt x="39593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21961" y="1917191"/>
              <a:ext cx="3678554" cy="1826895"/>
            </a:xfrm>
            <a:custGeom>
              <a:avLst/>
              <a:gdLst/>
              <a:ahLst/>
              <a:cxnLst/>
              <a:rect l="l" t="t" r="r" b="b"/>
              <a:pathLst>
                <a:path w="3678554" h="1826895">
                  <a:moveTo>
                    <a:pt x="0" y="410463"/>
                  </a:moveTo>
                  <a:lnTo>
                    <a:pt x="0" y="202692"/>
                  </a:lnTo>
                  <a:lnTo>
                    <a:pt x="3385312" y="202692"/>
                  </a:lnTo>
                  <a:lnTo>
                    <a:pt x="3385312" y="1815211"/>
                  </a:lnTo>
                  <a:lnTo>
                    <a:pt x="3290740" y="1816957"/>
                  </a:lnTo>
                  <a:lnTo>
                    <a:pt x="3208242" y="1820799"/>
                  </a:lnTo>
                  <a:lnTo>
                    <a:pt x="3149889" y="1824640"/>
                  </a:lnTo>
                  <a:lnTo>
                    <a:pt x="3127756" y="1826387"/>
                  </a:lnTo>
                </a:path>
                <a:path w="3678554" h="1826895">
                  <a:moveTo>
                    <a:pt x="264033" y="202692"/>
                  </a:moveTo>
                  <a:lnTo>
                    <a:pt x="264033" y="0"/>
                  </a:lnTo>
                  <a:lnTo>
                    <a:pt x="3678555" y="0"/>
                  </a:lnTo>
                  <a:lnTo>
                    <a:pt x="3678555" y="1607439"/>
                  </a:lnTo>
                  <a:lnTo>
                    <a:pt x="3570853" y="1608748"/>
                  </a:lnTo>
                  <a:lnTo>
                    <a:pt x="3476926" y="1611629"/>
                  </a:lnTo>
                  <a:lnTo>
                    <a:pt x="3410503" y="1614511"/>
                  </a:lnTo>
                  <a:lnTo>
                    <a:pt x="3385312" y="1615821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854066" y="2494533"/>
            <a:ext cx="318325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271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Group 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function 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 adj.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Consists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of adj,  modifiers and any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  that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modifies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</a:t>
            </a:r>
            <a:r>
              <a:rPr sz="2000" b="1" spc="-13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pro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30139" y="3714115"/>
            <a:ext cx="21666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328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 the</a:t>
            </a:r>
            <a:r>
              <a:rPr sz="2000" b="1" spc="-8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</a:t>
            </a:r>
            <a:r>
              <a:rPr sz="2000" b="1" u="heavy" spc="-5" dirty="0">
                <a:solidFill>
                  <a:srgbClr val="5F0000"/>
                </a:solidFill>
                <a:uFill>
                  <a:solidFill>
                    <a:srgbClr val="BBBBBB"/>
                  </a:solidFill>
                </a:uFill>
                <a:latin typeface="Comic Sans MS"/>
                <a:cs typeface="Comic Sans MS"/>
              </a:rPr>
              <a:t>.	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61772" y="4754879"/>
          <a:ext cx="4063365" cy="1799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/>
                <a:gridCol w="3047365"/>
                <a:gridCol w="508000"/>
              </a:tblGrid>
              <a:tr h="1799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3705" marR="131445" indent="-342900">
                        <a:lnSpc>
                          <a:spcPct val="100000"/>
                        </a:lnSpc>
                        <a:spcBef>
                          <a:spcPts val="990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 girl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at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2000" b="1" spc="-14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corner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of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class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is 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Aamina.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3705" marR="358775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She is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singing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2000" b="1" spc="-9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a  loud</a:t>
                      </a:r>
                      <a:r>
                        <a:rPr sz="2000" b="1" spc="-3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voice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4853940" y="4754879"/>
          <a:ext cx="4065270" cy="1799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/>
                <a:gridCol w="3048635"/>
                <a:gridCol w="508635"/>
              </a:tblGrid>
              <a:tr h="1799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975" marR="558800" indent="-343535">
                        <a:lnSpc>
                          <a:spcPct val="100000"/>
                        </a:lnSpc>
                        <a:spcBef>
                          <a:spcPts val="2190"/>
                        </a:spcBef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She is wearing</a:t>
                      </a:r>
                      <a:r>
                        <a:rPr sz="2000" b="1" spc="-8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a 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beautiful</a:t>
                      </a:r>
                      <a:r>
                        <a:rPr sz="2000" b="1" spc="-7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dress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4975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boy in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2000" b="1" spc="-13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red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shirt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is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my</a:t>
                      </a:r>
                      <a:r>
                        <a:rPr sz="2000" b="1" spc="-7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brother.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27813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64007" y="0"/>
              <a:ext cx="4725924" cy="17739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3088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4" y="0"/>
                  </a:moveTo>
                  <a:lnTo>
                    <a:pt x="676948" y="0"/>
                  </a:lnTo>
                  <a:lnTo>
                    <a:pt x="630599" y="1619"/>
                  </a:lnTo>
                  <a:lnTo>
                    <a:pt x="585088" y="6406"/>
                  </a:lnTo>
                  <a:lnTo>
                    <a:pt x="540517" y="14257"/>
                  </a:lnTo>
                  <a:lnTo>
                    <a:pt x="496985" y="25068"/>
                  </a:lnTo>
                  <a:lnTo>
                    <a:pt x="454595" y="38733"/>
                  </a:lnTo>
                  <a:lnTo>
                    <a:pt x="413446" y="55149"/>
                  </a:lnTo>
                  <a:lnTo>
                    <a:pt x="373639" y="74211"/>
                  </a:lnTo>
                  <a:lnTo>
                    <a:pt x="335276" y="95814"/>
                  </a:lnTo>
                  <a:lnTo>
                    <a:pt x="298456" y="119854"/>
                  </a:lnTo>
                  <a:lnTo>
                    <a:pt x="263282" y="146226"/>
                  </a:lnTo>
                  <a:lnTo>
                    <a:pt x="229853" y="174826"/>
                  </a:lnTo>
                  <a:lnTo>
                    <a:pt x="198270" y="205549"/>
                  </a:lnTo>
                  <a:lnTo>
                    <a:pt x="168635" y="238291"/>
                  </a:lnTo>
                  <a:lnTo>
                    <a:pt x="141048" y="272947"/>
                  </a:lnTo>
                  <a:lnTo>
                    <a:pt x="115610" y="309413"/>
                  </a:lnTo>
                  <a:lnTo>
                    <a:pt x="92421" y="347584"/>
                  </a:lnTo>
                  <a:lnTo>
                    <a:pt x="71583" y="387356"/>
                  </a:lnTo>
                  <a:lnTo>
                    <a:pt x="53196" y="428625"/>
                  </a:lnTo>
                  <a:lnTo>
                    <a:pt x="37362" y="471284"/>
                  </a:lnTo>
                  <a:lnTo>
                    <a:pt x="24180" y="515231"/>
                  </a:lnTo>
                  <a:lnTo>
                    <a:pt x="13752" y="560361"/>
                  </a:lnTo>
                  <a:lnTo>
                    <a:pt x="6179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9" y="797034"/>
                  </a:lnTo>
                  <a:lnTo>
                    <a:pt x="13752" y="843242"/>
                  </a:lnTo>
                  <a:lnTo>
                    <a:pt x="24180" y="888372"/>
                  </a:lnTo>
                  <a:lnTo>
                    <a:pt x="37362" y="932319"/>
                  </a:lnTo>
                  <a:lnTo>
                    <a:pt x="53196" y="974979"/>
                  </a:lnTo>
                  <a:lnTo>
                    <a:pt x="71583" y="1016247"/>
                  </a:lnTo>
                  <a:lnTo>
                    <a:pt x="92421" y="1056019"/>
                  </a:lnTo>
                  <a:lnTo>
                    <a:pt x="115610" y="1094190"/>
                  </a:lnTo>
                  <a:lnTo>
                    <a:pt x="141048" y="1130656"/>
                  </a:lnTo>
                  <a:lnTo>
                    <a:pt x="168635" y="1165312"/>
                  </a:lnTo>
                  <a:lnTo>
                    <a:pt x="198270" y="1198054"/>
                  </a:lnTo>
                  <a:lnTo>
                    <a:pt x="229853" y="1228777"/>
                  </a:lnTo>
                  <a:lnTo>
                    <a:pt x="263282" y="1257377"/>
                  </a:lnTo>
                  <a:lnTo>
                    <a:pt x="298456" y="1283749"/>
                  </a:lnTo>
                  <a:lnTo>
                    <a:pt x="335276" y="1307789"/>
                  </a:lnTo>
                  <a:lnTo>
                    <a:pt x="373639" y="1329392"/>
                  </a:lnTo>
                  <a:lnTo>
                    <a:pt x="413446" y="1348454"/>
                  </a:lnTo>
                  <a:lnTo>
                    <a:pt x="454595" y="1364870"/>
                  </a:lnTo>
                  <a:lnTo>
                    <a:pt x="496985" y="1378535"/>
                  </a:lnTo>
                  <a:lnTo>
                    <a:pt x="540517" y="1389346"/>
                  </a:lnTo>
                  <a:lnTo>
                    <a:pt x="585088" y="1397197"/>
                  </a:lnTo>
                  <a:lnTo>
                    <a:pt x="630599" y="1401984"/>
                  </a:lnTo>
                  <a:lnTo>
                    <a:pt x="676948" y="1403603"/>
                  </a:lnTo>
                  <a:lnTo>
                    <a:pt x="3530854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9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6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3088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48" y="0"/>
                  </a:moveTo>
                  <a:lnTo>
                    <a:pt x="3530854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6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9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4" y="1403603"/>
                  </a:lnTo>
                  <a:lnTo>
                    <a:pt x="676948" y="1403603"/>
                  </a:lnTo>
                  <a:lnTo>
                    <a:pt x="630599" y="1401984"/>
                  </a:lnTo>
                  <a:lnTo>
                    <a:pt x="585088" y="1397197"/>
                  </a:lnTo>
                  <a:lnTo>
                    <a:pt x="540517" y="1389346"/>
                  </a:lnTo>
                  <a:lnTo>
                    <a:pt x="496985" y="1378535"/>
                  </a:lnTo>
                  <a:lnTo>
                    <a:pt x="454595" y="1364870"/>
                  </a:lnTo>
                  <a:lnTo>
                    <a:pt x="413446" y="1348454"/>
                  </a:lnTo>
                  <a:lnTo>
                    <a:pt x="373639" y="1329392"/>
                  </a:lnTo>
                  <a:lnTo>
                    <a:pt x="335276" y="1307789"/>
                  </a:lnTo>
                  <a:lnTo>
                    <a:pt x="298456" y="1283749"/>
                  </a:lnTo>
                  <a:lnTo>
                    <a:pt x="263282" y="1257377"/>
                  </a:lnTo>
                  <a:lnTo>
                    <a:pt x="229853" y="1228777"/>
                  </a:lnTo>
                  <a:lnTo>
                    <a:pt x="198270" y="1198054"/>
                  </a:lnTo>
                  <a:lnTo>
                    <a:pt x="168635" y="1165312"/>
                  </a:lnTo>
                  <a:lnTo>
                    <a:pt x="141048" y="1130656"/>
                  </a:lnTo>
                  <a:lnTo>
                    <a:pt x="115610" y="1094190"/>
                  </a:lnTo>
                  <a:lnTo>
                    <a:pt x="92421" y="1056019"/>
                  </a:lnTo>
                  <a:lnTo>
                    <a:pt x="71583" y="1016247"/>
                  </a:lnTo>
                  <a:lnTo>
                    <a:pt x="53196" y="974979"/>
                  </a:lnTo>
                  <a:lnTo>
                    <a:pt x="37362" y="932319"/>
                  </a:lnTo>
                  <a:lnTo>
                    <a:pt x="24180" y="888372"/>
                  </a:lnTo>
                  <a:lnTo>
                    <a:pt x="13752" y="843242"/>
                  </a:lnTo>
                  <a:lnTo>
                    <a:pt x="6179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9" y="606569"/>
                  </a:lnTo>
                  <a:lnTo>
                    <a:pt x="13752" y="560361"/>
                  </a:lnTo>
                  <a:lnTo>
                    <a:pt x="24180" y="515231"/>
                  </a:lnTo>
                  <a:lnTo>
                    <a:pt x="37362" y="471284"/>
                  </a:lnTo>
                  <a:lnTo>
                    <a:pt x="53196" y="428625"/>
                  </a:lnTo>
                  <a:lnTo>
                    <a:pt x="71583" y="387356"/>
                  </a:lnTo>
                  <a:lnTo>
                    <a:pt x="92421" y="347584"/>
                  </a:lnTo>
                  <a:lnTo>
                    <a:pt x="115610" y="309413"/>
                  </a:lnTo>
                  <a:lnTo>
                    <a:pt x="141048" y="272947"/>
                  </a:lnTo>
                  <a:lnTo>
                    <a:pt x="168635" y="238291"/>
                  </a:lnTo>
                  <a:lnTo>
                    <a:pt x="198270" y="205549"/>
                  </a:lnTo>
                  <a:lnTo>
                    <a:pt x="229853" y="174826"/>
                  </a:lnTo>
                  <a:lnTo>
                    <a:pt x="263282" y="146226"/>
                  </a:lnTo>
                  <a:lnTo>
                    <a:pt x="298456" y="119854"/>
                  </a:lnTo>
                  <a:lnTo>
                    <a:pt x="335276" y="95814"/>
                  </a:lnTo>
                  <a:lnTo>
                    <a:pt x="373639" y="74211"/>
                  </a:lnTo>
                  <a:lnTo>
                    <a:pt x="413446" y="55149"/>
                  </a:lnTo>
                  <a:lnTo>
                    <a:pt x="454595" y="38733"/>
                  </a:lnTo>
                  <a:lnTo>
                    <a:pt x="496985" y="25068"/>
                  </a:lnTo>
                  <a:lnTo>
                    <a:pt x="540517" y="14257"/>
                  </a:lnTo>
                  <a:lnTo>
                    <a:pt x="585088" y="6406"/>
                  </a:lnTo>
                  <a:lnTo>
                    <a:pt x="630599" y="1619"/>
                  </a:lnTo>
                  <a:lnTo>
                    <a:pt x="676948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53388" y="101345"/>
            <a:ext cx="1945639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5080" indent="-6858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4080"/>
                </a:solidFill>
                <a:latin typeface="Comic Sans MS"/>
                <a:cs typeface="Comic Sans MS"/>
              </a:rPr>
              <a:t>Adverb  </a:t>
            </a: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Phrase</a:t>
            </a:r>
            <a:endParaRPr sz="44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64379" y="0"/>
            <a:ext cx="4579620" cy="1765300"/>
            <a:chOff x="4564379" y="0"/>
            <a:chExt cx="4579620" cy="1765300"/>
          </a:xfrm>
        </p:grpSpPr>
        <p:sp>
          <p:nvSpPr>
            <p:cNvPr id="8" name="object 8"/>
            <p:cNvSpPr/>
            <p:nvPr/>
          </p:nvSpPr>
          <p:spPr>
            <a:xfrm>
              <a:off x="4564379" y="0"/>
              <a:ext cx="4579620" cy="17647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3459" y="10210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3532123" y="0"/>
                  </a:moveTo>
                  <a:lnTo>
                    <a:pt x="677163" y="0"/>
                  </a:lnTo>
                  <a:lnTo>
                    <a:pt x="630798" y="1619"/>
                  </a:lnTo>
                  <a:lnTo>
                    <a:pt x="585271" y="6406"/>
                  </a:lnTo>
                  <a:lnTo>
                    <a:pt x="540683" y="14257"/>
                  </a:lnTo>
                  <a:lnTo>
                    <a:pt x="497137" y="25068"/>
                  </a:lnTo>
                  <a:lnTo>
                    <a:pt x="454732" y="38733"/>
                  </a:lnTo>
                  <a:lnTo>
                    <a:pt x="413569" y="55149"/>
                  </a:lnTo>
                  <a:lnTo>
                    <a:pt x="373749" y="74211"/>
                  </a:lnTo>
                  <a:lnTo>
                    <a:pt x="335374" y="95814"/>
                  </a:lnTo>
                  <a:lnTo>
                    <a:pt x="298543" y="119854"/>
                  </a:lnTo>
                  <a:lnTo>
                    <a:pt x="263357" y="146226"/>
                  </a:lnTo>
                  <a:lnTo>
                    <a:pt x="229918" y="174826"/>
                  </a:lnTo>
                  <a:lnTo>
                    <a:pt x="198326" y="205549"/>
                  </a:lnTo>
                  <a:lnTo>
                    <a:pt x="168682" y="238291"/>
                  </a:lnTo>
                  <a:lnTo>
                    <a:pt x="141087" y="272947"/>
                  </a:lnTo>
                  <a:lnTo>
                    <a:pt x="115641" y="309413"/>
                  </a:lnTo>
                  <a:lnTo>
                    <a:pt x="92446" y="347584"/>
                  </a:lnTo>
                  <a:lnTo>
                    <a:pt x="71602" y="387356"/>
                  </a:lnTo>
                  <a:lnTo>
                    <a:pt x="53211" y="428625"/>
                  </a:lnTo>
                  <a:lnTo>
                    <a:pt x="37372" y="471284"/>
                  </a:lnTo>
                  <a:lnTo>
                    <a:pt x="24187" y="515231"/>
                  </a:lnTo>
                  <a:lnTo>
                    <a:pt x="13756" y="560361"/>
                  </a:lnTo>
                  <a:lnTo>
                    <a:pt x="6181" y="606569"/>
                  </a:lnTo>
                  <a:lnTo>
                    <a:pt x="1562" y="653751"/>
                  </a:lnTo>
                  <a:lnTo>
                    <a:pt x="0" y="701802"/>
                  </a:lnTo>
                  <a:lnTo>
                    <a:pt x="1562" y="749852"/>
                  </a:lnTo>
                  <a:lnTo>
                    <a:pt x="6181" y="797034"/>
                  </a:lnTo>
                  <a:lnTo>
                    <a:pt x="13756" y="843242"/>
                  </a:lnTo>
                  <a:lnTo>
                    <a:pt x="24187" y="888372"/>
                  </a:lnTo>
                  <a:lnTo>
                    <a:pt x="37372" y="932319"/>
                  </a:lnTo>
                  <a:lnTo>
                    <a:pt x="53211" y="974979"/>
                  </a:lnTo>
                  <a:lnTo>
                    <a:pt x="71602" y="1016247"/>
                  </a:lnTo>
                  <a:lnTo>
                    <a:pt x="92446" y="1056019"/>
                  </a:lnTo>
                  <a:lnTo>
                    <a:pt x="115641" y="1094190"/>
                  </a:lnTo>
                  <a:lnTo>
                    <a:pt x="141087" y="1130656"/>
                  </a:lnTo>
                  <a:lnTo>
                    <a:pt x="168682" y="1165312"/>
                  </a:lnTo>
                  <a:lnTo>
                    <a:pt x="198326" y="1198054"/>
                  </a:lnTo>
                  <a:lnTo>
                    <a:pt x="229918" y="1228777"/>
                  </a:lnTo>
                  <a:lnTo>
                    <a:pt x="263357" y="1257377"/>
                  </a:lnTo>
                  <a:lnTo>
                    <a:pt x="298543" y="1283749"/>
                  </a:lnTo>
                  <a:lnTo>
                    <a:pt x="335374" y="1307789"/>
                  </a:lnTo>
                  <a:lnTo>
                    <a:pt x="373749" y="1329392"/>
                  </a:lnTo>
                  <a:lnTo>
                    <a:pt x="413569" y="1348454"/>
                  </a:lnTo>
                  <a:lnTo>
                    <a:pt x="454732" y="1364870"/>
                  </a:lnTo>
                  <a:lnTo>
                    <a:pt x="497137" y="1378535"/>
                  </a:lnTo>
                  <a:lnTo>
                    <a:pt x="540683" y="1389346"/>
                  </a:lnTo>
                  <a:lnTo>
                    <a:pt x="585271" y="1397197"/>
                  </a:lnTo>
                  <a:lnTo>
                    <a:pt x="630798" y="1401984"/>
                  </a:lnTo>
                  <a:lnTo>
                    <a:pt x="677163" y="1403604"/>
                  </a:lnTo>
                  <a:lnTo>
                    <a:pt x="3532123" y="1403604"/>
                  </a:lnTo>
                  <a:lnTo>
                    <a:pt x="3578489" y="1401984"/>
                  </a:lnTo>
                  <a:lnTo>
                    <a:pt x="3624016" y="1397197"/>
                  </a:lnTo>
                  <a:lnTo>
                    <a:pt x="3668604" y="1389346"/>
                  </a:lnTo>
                  <a:lnTo>
                    <a:pt x="3712150" y="1378535"/>
                  </a:lnTo>
                  <a:lnTo>
                    <a:pt x="3754555" y="1364870"/>
                  </a:lnTo>
                  <a:lnTo>
                    <a:pt x="3795718" y="1348454"/>
                  </a:lnTo>
                  <a:lnTo>
                    <a:pt x="3835538" y="1329392"/>
                  </a:lnTo>
                  <a:lnTo>
                    <a:pt x="3873913" y="1307789"/>
                  </a:lnTo>
                  <a:lnTo>
                    <a:pt x="3910744" y="1283749"/>
                  </a:lnTo>
                  <a:lnTo>
                    <a:pt x="3945930" y="1257377"/>
                  </a:lnTo>
                  <a:lnTo>
                    <a:pt x="3979369" y="1228777"/>
                  </a:lnTo>
                  <a:lnTo>
                    <a:pt x="4010961" y="1198054"/>
                  </a:lnTo>
                  <a:lnTo>
                    <a:pt x="4040605" y="1165312"/>
                  </a:lnTo>
                  <a:lnTo>
                    <a:pt x="4068200" y="1130656"/>
                  </a:lnTo>
                  <a:lnTo>
                    <a:pt x="4093646" y="1094190"/>
                  </a:lnTo>
                  <a:lnTo>
                    <a:pt x="4116841" y="1056019"/>
                  </a:lnTo>
                  <a:lnTo>
                    <a:pt x="4137685" y="1016247"/>
                  </a:lnTo>
                  <a:lnTo>
                    <a:pt x="4156076" y="974978"/>
                  </a:lnTo>
                  <a:lnTo>
                    <a:pt x="4171915" y="932319"/>
                  </a:lnTo>
                  <a:lnTo>
                    <a:pt x="4185100" y="888372"/>
                  </a:lnTo>
                  <a:lnTo>
                    <a:pt x="4195531" y="843242"/>
                  </a:lnTo>
                  <a:lnTo>
                    <a:pt x="4203106" y="797034"/>
                  </a:lnTo>
                  <a:lnTo>
                    <a:pt x="4207725" y="749852"/>
                  </a:lnTo>
                  <a:lnTo>
                    <a:pt x="4209288" y="701802"/>
                  </a:lnTo>
                  <a:lnTo>
                    <a:pt x="4207725" y="653751"/>
                  </a:lnTo>
                  <a:lnTo>
                    <a:pt x="4203106" y="606569"/>
                  </a:lnTo>
                  <a:lnTo>
                    <a:pt x="4195531" y="560361"/>
                  </a:lnTo>
                  <a:lnTo>
                    <a:pt x="4185100" y="515231"/>
                  </a:lnTo>
                  <a:lnTo>
                    <a:pt x="4171915" y="471284"/>
                  </a:lnTo>
                  <a:lnTo>
                    <a:pt x="4156076" y="428625"/>
                  </a:lnTo>
                  <a:lnTo>
                    <a:pt x="4137685" y="387356"/>
                  </a:lnTo>
                  <a:lnTo>
                    <a:pt x="4116841" y="347584"/>
                  </a:lnTo>
                  <a:lnTo>
                    <a:pt x="4093646" y="309413"/>
                  </a:lnTo>
                  <a:lnTo>
                    <a:pt x="4068200" y="272947"/>
                  </a:lnTo>
                  <a:lnTo>
                    <a:pt x="4040605" y="238291"/>
                  </a:lnTo>
                  <a:lnTo>
                    <a:pt x="4010961" y="205549"/>
                  </a:lnTo>
                  <a:lnTo>
                    <a:pt x="3979369" y="174826"/>
                  </a:lnTo>
                  <a:lnTo>
                    <a:pt x="3945930" y="146226"/>
                  </a:lnTo>
                  <a:lnTo>
                    <a:pt x="3910744" y="119854"/>
                  </a:lnTo>
                  <a:lnTo>
                    <a:pt x="3873913" y="95814"/>
                  </a:lnTo>
                  <a:lnTo>
                    <a:pt x="3835538" y="74211"/>
                  </a:lnTo>
                  <a:lnTo>
                    <a:pt x="3795718" y="55149"/>
                  </a:lnTo>
                  <a:lnTo>
                    <a:pt x="3754555" y="38733"/>
                  </a:lnTo>
                  <a:lnTo>
                    <a:pt x="3712150" y="25068"/>
                  </a:lnTo>
                  <a:lnTo>
                    <a:pt x="3668604" y="14257"/>
                  </a:lnTo>
                  <a:lnTo>
                    <a:pt x="3624016" y="6406"/>
                  </a:lnTo>
                  <a:lnTo>
                    <a:pt x="3578489" y="1619"/>
                  </a:lnTo>
                  <a:lnTo>
                    <a:pt x="35321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3459" y="102107"/>
              <a:ext cx="4209415" cy="1403985"/>
            </a:xfrm>
            <a:custGeom>
              <a:avLst/>
              <a:gdLst/>
              <a:ahLst/>
              <a:cxnLst/>
              <a:rect l="l" t="t" r="r" b="b"/>
              <a:pathLst>
                <a:path w="4209415" h="1403985">
                  <a:moveTo>
                    <a:pt x="677163" y="0"/>
                  </a:moveTo>
                  <a:lnTo>
                    <a:pt x="3532123" y="0"/>
                  </a:lnTo>
                  <a:lnTo>
                    <a:pt x="3578489" y="1619"/>
                  </a:lnTo>
                  <a:lnTo>
                    <a:pt x="3624016" y="6406"/>
                  </a:lnTo>
                  <a:lnTo>
                    <a:pt x="3668604" y="14257"/>
                  </a:lnTo>
                  <a:lnTo>
                    <a:pt x="3712150" y="25068"/>
                  </a:lnTo>
                  <a:lnTo>
                    <a:pt x="3754555" y="38733"/>
                  </a:lnTo>
                  <a:lnTo>
                    <a:pt x="3795718" y="55149"/>
                  </a:lnTo>
                  <a:lnTo>
                    <a:pt x="3835538" y="74211"/>
                  </a:lnTo>
                  <a:lnTo>
                    <a:pt x="3873913" y="95814"/>
                  </a:lnTo>
                  <a:lnTo>
                    <a:pt x="3910744" y="119854"/>
                  </a:lnTo>
                  <a:lnTo>
                    <a:pt x="3945930" y="146226"/>
                  </a:lnTo>
                  <a:lnTo>
                    <a:pt x="3979369" y="174826"/>
                  </a:lnTo>
                  <a:lnTo>
                    <a:pt x="4010961" y="205549"/>
                  </a:lnTo>
                  <a:lnTo>
                    <a:pt x="4040605" y="238291"/>
                  </a:lnTo>
                  <a:lnTo>
                    <a:pt x="4068200" y="272947"/>
                  </a:lnTo>
                  <a:lnTo>
                    <a:pt x="4093646" y="309413"/>
                  </a:lnTo>
                  <a:lnTo>
                    <a:pt x="4116841" y="347584"/>
                  </a:lnTo>
                  <a:lnTo>
                    <a:pt x="4137685" y="387356"/>
                  </a:lnTo>
                  <a:lnTo>
                    <a:pt x="4156076" y="428625"/>
                  </a:lnTo>
                  <a:lnTo>
                    <a:pt x="4171915" y="471284"/>
                  </a:lnTo>
                  <a:lnTo>
                    <a:pt x="4185100" y="515231"/>
                  </a:lnTo>
                  <a:lnTo>
                    <a:pt x="4195531" y="560361"/>
                  </a:lnTo>
                  <a:lnTo>
                    <a:pt x="4203106" y="606569"/>
                  </a:lnTo>
                  <a:lnTo>
                    <a:pt x="4207725" y="653751"/>
                  </a:lnTo>
                  <a:lnTo>
                    <a:pt x="4209288" y="701802"/>
                  </a:lnTo>
                  <a:lnTo>
                    <a:pt x="4207725" y="749852"/>
                  </a:lnTo>
                  <a:lnTo>
                    <a:pt x="4203106" y="797034"/>
                  </a:lnTo>
                  <a:lnTo>
                    <a:pt x="4195531" y="843242"/>
                  </a:lnTo>
                  <a:lnTo>
                    <a:pt x="4185100" y="888372"/>
                  </a:lnTo>
                  <a:lnTo>
                    <a:pt x="4171915" y="932319"/>
                  </a:lnTo>
                  <a:lnTo>
                    <a:pt x="4156076" y="974978"/>
                  </a:lnTo>
                  <a:lnTo>
                    <a:pt x="4137685" y="1016247"/>
                  </a:lnTo>
                  <a:lnTo>
                    <a:pt x="4116841" y="1056019"/>
                  </a:lnTo>
                  <a:lnTo>
                    <a:pt x="4093646" y="1094190"/>
                  </a:lnTo>
                  <a:lnTo>
                    <a:pt x="4068200" y="1130656"/>
                  </a:lnTo>
                  <a:lnTo>
                    <a:pt x="4040605" y="1165312"/>
                  </a:lnTo>
                  <a:lnTo>
                    <a:pt x="4010961" y="1198054"/>
                  </a:lnTo>
                  <a:lnTo>
                    <a:pt x="3979369" y="1228777"/>
                  </a:lnTo>
                  <a:lnTo>
                    <a:pt x="3945930" y="1257377"/>
                  </a:lnTo>
                  <a:lnTo>
                    <a:pt x="3910744" y="1283749"/>
                  </a:lnTo>
                  <a:lnTo>
                    <a:pt x="3873913" y="1307789"/>
                  </a:lnTo>
                  <a:lnTo>
                    <a:pt x="3835538" y="1329392"/>
                  </a:lnTo>
                  <a:lnTo>
                    <a:pt x="3795718" y="1348454"/>
                  </a:lnTo>
                  <a:lnTo>
                    <a:pt x="3754555" y="1364870"/>
                  </a:lnTo>
                  <a:lnTo>
                    <a:pt x="3712150" y="1378535"/>
                  </a:lnTo>
                  <a:lnTo>
                    <a:pt x="3668604" y="1389346"/>
                  </a:lnTo>
                  <a:lnTo>
                    <a:pt x="3624016" y="1397197"/>
                  </a:lnTo>
                  <a:lnTo>
                    <a:pt x="3578489" y="1401984"/>
                  </a:lnTo>
                  <a:lnTo>
                    <a:pt x="3532123" y="1403604"/>
                  </a:lnTo>
                  <a:lnTo>
                    <a:pt x="677163" y="1403604"/>
                  </a:lnTo>
                  <a:lnTo>
                    <a:pt x="630798" y="1401984"/>
                  </a:lnTo>
                  <a:lnTo>
                    <a:pt x="585271" y="1397197"/>
                  </a:lnTo>
                  <a:lnTo>
                    <a:pt x="540683" y="1389346"/>
                  </a:lnTo>
                  <a:lnTo>
                    <a:pt x="497137" y="1378535"/>
                  </a:lnTo>
                  <a:lnTo>
                    <a:pt x="454732" y="1364870"/>
                  </a:lnTo>
                  <a:lnTo>
                    <a:pt x="413569" y="1348454"/>
                  </a:lnTo>
                  <a:lnTo>
                    <a:pt x="373749" y="1329392"/>
                  </a:lnTo>
                  <a:lnTo>
                    <a:pt x="335374" y="1307789"/>
                  </a:lnTo>
                  <a:lnTo>
                    <a:pt x="298543" y="1283749"/>
                  </a:lnTo>
                  <a:lnTo>
                    <a:pt x="263357" y="1257377"/>
                  </a:lnTo>
                  <a:lnTo>
                    <a:pt x="229918" y="1228777"/>
                  </a:lnTo>
                  <a:lnTo>
                    <a:pt x="198326" y="1198054"/>
                  </a:lnTo>
                  <a:lnTo>
                    <a:pt x="168682" y="1165312"/>
                  </a:lnTo>
                  <a:lnTo>
                    <a:pt x="141087" y="1130656"/>
                  </a:lnTo>
                  <a:lnTo>
                    <a:pt x="115641" y="1094190"/>
                  </a:lnTo>
                  <a:lnTo>
                    <a:pt x="92446" y="1056019"/>
                  </a:lnTo>
                  <a:lnTo>
                    <a:pt x="71602" y="1016247"/>
                  </a:lnTo>
                  <a:lnTo>
                    <a:pt x="53211" y="974979"/>
                  </a:lnTo>
                  <a:lnTo>
                    <a:pt x="37372" y="932319"/>
                  </a:lnTo>
                  <a:lnTo>
                    <a:pt x="24187" y="888372"/>
                  </a:lnTo>
                  <a:lnTo>
                    <a:pt x="13756" y="843242"/>
                  </a:lnTo>
                  <a:lnTo>
                    <a:pt x="6181" y="797034"/>
                  </a:lnTo>
                  <a:lnTo>
                    <a:pt x="1562" y="749852"/>
                  </a:lnTo>
                  <a:lnTo>
                    <a:pt x="0" y="701802"/>
                  </a:lnTo>
                  <a:lnTo>
                    <a:pt x="1562" y="653751"/>
                  </a:lnTo>
                  <a:lnTo>
                    <a:pt x="6181" y="606569"/>
                  </a:lnTo>
                  <a:lnTo>
                    <a:pt x="13756" y="560361"/>
                  </a:lnTo>
                  <a:lnTo>
                    <a:pt x="24187" y="515231"/>
                  </a:lnTo>
                  <a:lnTo>
                    <a:pt x="37372" y="471284"/>
                  </a:lnTo>
                  <a:lnTo>
                    <a:pt x="53211" y="428625"/>
                  </a:lnTo>
                  <a:lnTo>
                    <a:pt x="71602" y="387356"/>
                  </a:lnTo>
                  <a:lnTo>
                    <a:pt x="92446" y="347584"/>
                  </a:lnTo>
                  <a:lnTo>
                    <a:pt x="115641" y="309413"/>
                  </a:lnTo>
                  <a:lnTo>
                    <a:pt x="141087" y="272947"/>
                  </a:lnTo>
                  <a:lnTo>
                    <a:pt x="168682" y="238291"/>
                  </a:lnTo>
                  <a:lnTo>
                    <a:pt x="198326" y="205549"/>
                  </a:lnTo>
                  <a:lnTo>
                    <a:pt x="229918" y="174826"/>
                  </a:lnTo>
                  <a:lnTo>
                    <a:pt x="263357" y="146226"/>
                  </a:lnTo>
                  <a:lnTo>
                    <a:pt x="298543" y="119854"/>
                  </a:lnTo>
                  <a:lnTo>
                    <a:pt x="335374" y="95814"/>
                  </a:lnTo>
                  <a:lnTo>
                    <a:pt x="373749" y="74211"/>
                  </a:lnTo>
                  <a:lnTo>
                    <a:pt x="413569" y="55149"/>
                  </a:lnTo>
                  <a:lnTo>
                    <a:pt x="454732" y="38733"/>
                  </a:lnTo>
                  <a:lnTo>
                    <a:pt x="497137" y="25068"/>
                  </a:lnTo>
                  <a:lnTo>
                    <a:pt x="540683" y="14257"/>
                  </a:lnTo>
                  <a:lnTo>
                    <a:pt x="585271" y="6406"/>
                  </a:lnTo>
                  <a:lnTo>
                    <a:pt x="630798" y="1619"/>
                  </a:lnTo>
                  <a:lnTo>
                    <a:pt x="677163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667883" y="91820"/>
            <a:ext cx="251777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5080" indent="-3556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In</a:t>
            </a:r>
            <a:r>
              <a:rPr sz="4400" spc="5" dirty="0"/>
              <a:t>f</a:t>
            </a:r>
            <a:r>
              <a:rPr sz="4400" spc="-5" dirty="0"/>
              <a:t>initive  </a:t>
            </a:r>
            <a:r>
              <a:rPr sz="4400" dirty="0"/>
              <a:t>Phrase</a:t>
            </a:r>
            <a:endParaRPr sz="4400"/>
          </a:p>
        </p:txBody>
      </p:sp>
      <p:grpSp>
        <p:nvGrpSpPr>
          <p:cNvPr id="12" name="object 12"/>
          <p:cNvGrpSpPr/>
          <p:nvPr/>
        </p:nvGrpSpPr>
        <p:grpSpPr>
          <a:xfrm>
            <a:off x="173481" y="1874266"/>
            <a:ext cx="4188460" cy="2491740"/>
            <a:chOff x="173481" y="1874266"/>
            <a:chExt cx="4188460" cy="2491740"/>
          </a:xfrm>
        </p:grpSpPr>
        <p:sp>
          <p:nvSpPr>
            <p:cNvPr id="13" name="object 13"/>
            <p:cNvSpPr/>
            <p:nvPr/>
          </p:nvSpPr>
          <p:spPr>
            <a:xfrm>
              <a:off x="179831" y="1880616"/>
              <a:ext cx="4175760" cy="2479040"/>
            </a:xfrm>
            <a:custGeom>
              <a:avLst/>
              <a:gdLst/>
              <a:ahLst/>
              <a:cxnLst/>
              <a:rect l="l" t="t" r="r" b="b"/>
              <a:pathLst>
                <a:path w="4175760" h="2479040">
                  <a:moveTo>
                    <a:pt x="3594862" y="422656"/>
                  </a:moveTo>
                  <a:lnTo>
                    <a:pt x="0" y="422656"/>
                  </a:lnTo>
                  <a:lnTo>
                    <a:pt x="0" y="2390013"/>
                  </a:lnTo>
                  <a:lnTo>
                    <a:pt x="63440" y="2400950"/>
                  </a:lnTo>
                  <a:lnTo>
                    <a:pt x="185880" y="2420458"/>
                  </a:lnTo>
                  <a:lnTo>
                    <a:pt x="302643" y="2436921"/>
                  </a:lnTo>
                  <a:lnTo>
                    <a:pt x="414020" y="2450465"/>
                  </a:lnTo>
                  <a:lnTo>
                    <a:pt x="467780" y="2456183"/>
                  </a:lnTo>
                  <a:lnTo>
                    <a:pt x="520302" y="2461220"/>
                  </a:lnTo>
                  <a:lnTo>
                    <a:pt x="571623" y="2465591"/>
                  </a:lnTo>
                  <a:lnTo>
                    <a:pt x="621779" y="2469314"/>
                  </a:lnTo>
                  <a:lnTo>
                    <a:pt x="670808" y="2472403"/>
                  </a:lnTo>
                  <a:lnTo>
                    <a:pt x="718744" y="2474875"/>
                  </a:lnTo>
                  <a:lnTo>
                    <a:pt x="765625" y="2476746"/>
                  </a:lnTo>
                  <a:lnTo>
                    <a:pt x="811487" y="2478033"/>
                  </a:lnTo>
                  <a:lnTo>
                    <a:pt x="856366" y="2478750"/>
                  </a:lnTo>
                  <a:lnTo>
                    <a:pt x="900299" y="2478915"/>
                  </a:lnTo>
                  <a:lnTo>
                    <a:pt x="943322" y="2478543"/>
                  </a:lnTo>
                  <a:lnTo>
                    <a:pt x="985471" y="2477651"/>
                  </a:lnTo>
                  <a:lnTo>
                    <a:pt x="1026784" y="2476254"/>
                  </a:lnTo>
                  <a:lnTo>
                    <a:pt x="1067296" y="2474368"/>
                  </a:lnTo>
                  <a:lnTo>
                    <a:pt x="1107043" y="2472010"/>
                  </a:lnTo>
                  <a:lnTo>
                    <a:pt x="1146062" y="2469196"/>
                  </a:lnTo>
                  <a:lnTo>
                    <a:pt x="1184390" y="2465941"/>
                  </a:lnTo>
                  <a:lnTo>
                    <a:pt x="1259117" y="2458176"/>
                  </a:lnTo>
                  <a:lnTo>
                    <a:pt x="1331515" y="2448842"/>
                  </a:lnTo>
                  <a:lnTo>
                    <a:pt x="1401874" y="2438068"/>
                  </a:lnTo>
                  <a:lnTo>
                    <a:pt x="1470485" y="2425983"/>
                  </a:lnTo>
                  <a:lnTo>
                    <a:pt x="1570764" y="2405678"/>
                  </a:lnTo>
                  <a:lnTo>
                    <a:pt x="1636281" y="2390877"/>
                  </a:lnTo>
                  <a:lnTo>
                    <a:pt x="1701071" y="2375215"/>
                  </a:lnTo>
                  <a:lnTo>
                    <a:pt x="1829629" y="2341821"/>
                  </a:lnTo>
                  <a:lnTo>
                    <a:pt x="2158659" y="2252262"/>
                  </a:lnTo>
                  <a:lnTo>
                    <a:pt x="2263516" y="2225477"/>
                  </a:lnTo>
                  <a:lnTo>
                    <a:pt x="2335907" y="2208043"/>
                  </a:lnTo>
                  <a:lnTo>
                    <a:pt x="2410626" y="2191098"/>
                  </a:lnTo>
                  <a:lnTo>
                    <a:pt x="2487965" y="2174770"/>
                  </a:lnTo>
                  <a:lnTo>
                    <a:pt x="2568215" y="2159187"/>
                  </a:lnTo>
                  <a:lnTo>
                    <a:pt x="2651667" y="2144479"/>
                  </a:lnTo>
                  <a:lnTo>
                    <a:pt x="2738613" y="2130772"/>
                  </a:lnTo>
                  <a:lnTo>
                    <a:pt x="2829342" y="2118197"/>
                  </a:lnTo>
                  <a:lnTo>
                    <a:pt x="2924147" y="2106882"/>
                  </a:lnTo>
                  <a:lnTo>
                    <a:pt x="3023318" y="2096954"/>
                  </a:lnTo>
                  <a:lnTo>
                    <a:pt x="3127147" y="2088544"/>
                  </a:lnTo>
                  <a:lnTo>
                    <a:pt x="3235925" y="2081779"/>
                  </a:lnTo>
                  <a:lnTo>
                    <a:pt x="3349942" y="2076787"/>
                  </a:lnTo>
                  <a:lnTo>
                    <a:pt x="3469491" y="2073698"/>
                  </a:lnTo>
                  <a:lnTo>
                    <a:pt x="3594862" y="2072640"/>
                  </a:lnTo>
                  <a:lnTo>
                    <a:pt x="3594862" y="422656"/>
                  </a:lnTo>
                  <a:close/>
                </a:path>
                <a:path w="4175760" h="2479040">
                  <a:moveTo>
                    <a:pt x="3866388" y="208787"/>
                  </a:moveTo>
                  <a:lnTo>
                    <a:pt x="296163" y="208787"/>
                  </a:lnTo>
                  <a:lnTo>
                    <a:pt x="296163" y="422656"/>
                  </a:lnTo>
                  <a:lnTo>
                    <a:pt x="3594862" y="422656"/>
                  </a:lnTo>
                  <a:lnTo>
                    <a:pt x="3594862" y="1880616"/>
                  </a:lnTo>
                  <a:lnTo>
                    <a:pt x="3618214" y="1878810"/>
                  </a:lnTo>
                  <a:lnTo>
                    <a:pt x="3679761" y="1874837"/>
                  </a:lnTo>
                  <a:lnTo>
                    <a:pt x="3766740" y="1870864"/>
                  </a:lnTo>
                  <a:lnTo>
                    <a:pt x="3866388" y="1869059"/>
                  </a:lnTo>
                  <a:lnTo>
                    <a:pt x="3866388" y="208787"/>
                  </a:lnTo>
                  <a:close/>
                </a:path>
                <a:path w="4175760" h="2479040">
                  <a:moveTo>
                    <a:pt x="4175759" y="0"/>
                  </a:moveTo>
                  <a:lnTo>
                    <a:pt x="574547" y="0"/>
                  </a:lnTo>
                  <a:lnTo>
                    <a:pt x="574547" y="208787"/>
                  </a:lnTo>
                  <a:lnTo>
                    <a:pt x="3866388" y="208787"/>
                  </a:lnTo>
                  <a:lnTo>
                    <a:pt x="3866388" y="1663827"/>
                  </a:lnTo>
                  <a:lnTo>
                    <a:pt x="3963066" y="1659509"/>
                  </a:lnTo>
                  <a:lnTo>
                    <a:pt x="4062162" y="1656540"/>
                  </a:lnTo>
                  <a:lnTo>
                    <a:pt x="4175759" y="1655191"/>
                  </a:lnTo>
                  <a:lnTo>
                    <a:pt x="41757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9831" y="1880616"/>
              <a:ext cx="4175760" cy="2479040"/>
            </a:xfrm>
            <a:custGeom>
              <a:avLst/>
              <a:gdLst/>
              <a:ahLst/>
              <a:cxnLst/>
              <a:rect l="l" t="t" r="r" b="b"/>
              <a:pathLst>
                <a:path w="4175760" h="2479040">
                  <a:moveTo>
                    <a:pt x="0" y="422656"/>
                  </a:moveTo>
                  <a:lnTo>
                    <a:pt x="3594862" y="422656"/>
                  </a:lnTo>
                  <a:lnTo>
                    <a:pt x="3594862" y="2072640"/>
                  </a:lnTo>
                  <a:lnTo>
                    <a:pt x="3531430" y="2072907"/>
                  </a:lnTo>
                  <a:lnTo>
                    <a:pt x="3469491" y="2073698"/>
                  </a:lnTo>
                  <a:lnTo>
                    <a:pt x="3409007" y="2074997"/>
                  </a:lnTo>
                  <a:lnTo>
                    <a:pt x="3349942" y="2076787"/>
                  </a:lnTo>
                  <a:lnTo>
                    <a:pt x="3292260" y="2079053"/>
                  </a:lnTo>
                  <a:lnTo>
                    <a:pt x="3235925" y="2081779"/>
                  </a:lnTo>
                  <a:lnTo>
                    <a:pt x="3180899" y="2084947"/>
                  </a:lnTo>
                  <a:lnTo>
                    <a:pt x="3127147" y="2088544"/>
                  </a:lnTo>
                  <a:lnTo>
                    <a:pt x="3074632" y="2092552"/>
                  </a:lnTo>
                  <a:lnTo>
                    <a:pt x="3023318" y="2096954"/>
                  </a:lnTo>
                  <a:lnTo>
                    <a:pt x="2973168" y="2101737"/>
                  </a:lnTo>
                  <a:lnTo>
                    <a:pt x="2924147" y="2106882"/>
                  </a:lnTo>
                  <a:lnTo>
                    <a:pt x="2876217" y="2112374"/>
                  </a:lnTo>
                  <a:lnTo>
                    <a:pt x="2829342" y="2118197"/>
                  </a:lnTo>
                  <a:lnTo>
                    <a:pt x="2783486" y="2124335"/>
                  </a:lnTo>
                  <a:lnTo>
                    <a:pt x="2738613" y="2130772"/>
                  </a:lnTo>
                  <a:lnTo>
                    <a:pt x="2694685" y="2137492"/>
                  </a:lnTo>
                  <a:lnTo>
                    <a:pt x="2651667" y="2144479"/>
                  </a:lnTo>
                  <a:lnTo>
                    <a:pt x="2609523" y="2151716"/>
                  </a:lnTo>
                  <a:lnTo>
                    <a:pt x="2568215" y="2159187"/>
                  </a:lnTo>
                  <a:lnTo>
                    <a:pt x="2527708" y="2166877"/>
                  </a:lnTo>
                  <a:lnTo>
                    <a:pt x="2487965" y="2174770"/>
                  </a:lnTo>
                  <a:lnTo>
                    <a:pt x="2448950" y="2182849"/>
                  </a:lnTo>
                  <a:lnTo>
                    <a:pt x="2410626" y="2191098"/>
                  </a:lnTo>
                  <a:lnTo>
                    <a:pt x="2372957" y="2199502"/>
                  </a:lnTo>
                  <a:lnTo>
                    <a:pt x="2299438" y="2216707"/>
                  </a:lnTo>
                  <a:lnTo>
                    <a:pt x="2228103" y="2234337"/>
                  </a:lnTo>
                  <a:lnTo>
                    <a:pt x="2158659" y="2252262"/>
                  </a:lnTo>
                  <a:lnTo>
                    <a:pt x="2090816" y="2270354"/>
                  </a:lnTo>
                  <a:lnTo>
                    <a:pt x="2024282" y="2288484"/>
                  </a:lnTo>
                  <a:lnTo>
                    <a:pt x="1958767" y="2306525"/>
                  </a:lnTo>
                  <a:lnTo>
                    <a:pt x="1926301" y="2315471"/>
                  </a:lnTo>
                  <a:lnTo>
                    <a:pt x="1861768" y="2333136"/>
                  </a:lnTo>
                  <a:lnTo>
                    <a:pt x="1797526" y="2350389"/>
                  </a:lnTo>
                  <a:lnTo>
                    <a:pt x="1733283" y="2367101"/>
                  </a:lnTo>
                  <a:lnTo>
                    <a:pt x="1668749" y="2383146"/>
                  </a:lnTo>
                  <a:lnTo>
                    <a:pt x="1603632" y="2398393"/>
                  </a:lnTo>
                  <a:lnTo>
                    <a:pt x="1537641" y="2412715"/>
                  </a:lnTo>
                  <a:lnTo>
                    <a:pt x="1470485" y="2425983"/>
                  </a:lnTo>
                  <a:lnTo>
                    <a:pt x="1401874" y="2438068"/>
                  </a:lnTo>
                  <a:lnTo>
                    <a:pt x="1331515" y="2448842"/>
                  </a:lnTo>
                  <a:lnTo>
                    <a:pt x="1259117" y="2458176"/>
                  </a:lnTo>
                  <a:lnTo>
                    <a:pt x="1184390" y="2465941"/>
                  </a:lnTo>
                  <a:lnTo>
                    <a:pt x="1146062" y="2469196"/>
                  </a:lnTo>
                  <a:lnTo>
                    <a:pt x="1107043" y="2472010"/>
                  </a:lnTo>
                  <a:lnTo>
                    <a:pt x="1067296" y="2474368"/>
                  </a:lnTo>
                  <a:lnTo>
                    <a:pt x="1026784" y="2476254"/>
                  </a:lnTo>
                  <a:lnTo>
                    <a:pt x="985471" y="2477651"/>
                  </a:lnTo>
                  <a:lnTo>
                    <a:pt x="943322" y="2478543"/>
                  </a:lnTo>
                  <a:lnTo>
                    <a:pt x="900299" y="2478915"/>
                  </a:lnTo>
                  <a:lnTo>
                    <a:pt x="856366" y="2478750"/>
                  </a:lnTo>
                  <a:lnTo>
                    <a:pt x="811487" y="2478033"/>
                  </a:lnTo>
                  <a:lnTo>
                    <a:pt x="765625" y="2476746"/>
                  </a:lnTo>
                  <a:lnTo>
                    <a:pt x="718744" y="2474875"/>
                  </a:lnTo>
                  <a:lnTo>
                    <a:pt x="670808" y="2472403"/>
                  </a:lnTo>
                  <a:lnTo>
                    <a:pt x="621779" y="2469314"/>
                  </a:lnTo>
                  <a:lnTo>
                    <a:pt x="571623" y="2465591"/>
                  </a:lnTo>
                  <a:lnTo>
                    <a:pt x="520302" y="2461220"/>
                  </a:lnTo>
                  <a:lnTo>
                    <a:pt x="467780" y="2456183"/>
                  </a:lnTo>
                  <a:lnTo>
                    <a:pt x="414020" y="2450465"/>
                  </a:lnTo>
                  <a:lnTo>
                    <a:pt x="358987" y="2444050"/>
                  </a:lnTo>
                  <a:lnTo>
                    <a:pt x="302643" y="2436921"/>
                  </a:lnTo>
                  <a:lnTo>
                    <a:pt x="244953" y="2429062"/>
                  </a:lnTo>
                  <a:lnTo>
                    <a:pt x="185880" y="2420458"/>
                  </a:lnTo>
                  <a:lnTo>
                    <a:pt x="125388" y="2411093"/>
                  </a:lnTo>
                  <a:lnTo>
                    <a:pt x="63440" y="2400950"/>
                  </a:lnTo>
                  <a:lnTo>
                    <a:pt x="0" y="2390013"/>
                  </a:lnTo>
                  <a:lnTo>
                    <a:pt x="0" y="422656"/>
                  </a:lnTo>
                  <a:close/>
                </a:path>
                <a:path w="4175760" h="2479040">
                  <a:moveTo>
                    <a:pt x="296163" y="422656"/>
                  </a:moveTo>
                  <a:lnTo>
                    <a:pt x="296163" y="208787"/>
                  </a:lnTo>
                  <a:lnTo>
                    <a:pt x="3866388" y="208787"/>
                  </a:lnTo>
                  <a:lnTo>
                    <a:pt x="3866388" y="1869059"/>
                  </a:lnTo>
                  <a:lnTo>
                    <a:pt x="3766740" y="1870864"/>
                  </a:lnTo>
                  <a:lnTo>
                    <a:pt x="3679761" y="1874837"/>
                  </a:lnTo>
                  <a:lnTo>
                    <a:pt x="3618214" y="1878810"/>
                  </a:lnTo>
                  <a:lnTo>
                    <a:pt x="3594862" y="1880616"/>
                  </a:lnTo>
                </a:path>
                <a:path w="4175760" h="2479040">
                  <a:moveTo>
                    <a:pt x="574547" y="208787"/>
                  </a:moveTo>
                  <a:lnTo>
                    <a:pt x="574547" y="0"/>
                  </a:lnTo>
                  <a:lnTo>
                    <a:pt x="4175759" y="0"/>
                  </a:lnTo>
                  <a:lnTo>
                    <a:pt x="4175759" y="1655191"/>
                  </a:lnTo>
                  <a:lnTo>
                    <a:pt x="4062162" y="1656540"/>
                  </a:lnTo>
                  <a:lnTo>
                    <a:pt x="3963066" y="1659509"/>
                  </a:lnTo>
                  <a:lnTo>
                    <a:pt x="3892974" y="1662477"/>
                  </a:lnTo>
                  <a:lnTo>
                    <a:pt x="3866388" y="1663827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58267" y="2499487"/>
            <a:ext cx="337121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Group 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function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  adverb. Consist of adverb  and other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 (preposition verb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,</a:t>
            </a:r>
            <a:r>
              <a:rPr sz="2000" b="1" spc="-4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noun,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267" y="3718940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Modifier</a:t>
            </a:r>
            <a:r>
              <a:rPr sz="2000" b="1" spc="-10" dirty="0">
                <a:solidFill>
                  <a:srgbClr val="5F0000"/>
                </a:solidFill>
                <a:latin typeface="Comic Sans MS"/>
                <a:cs typeface="Comic Sans MS"/>
              </a:rPr>
              <a:t>s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).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829302" y="1874266"/>
            <a:ext cx="3937000" cy="2383790"/>
            <a:chOff x="4829302" y="1874266"/>
            <a:chExt cx="3937000" cy="2383790"/>
          </a:xfrm>
        </p:grpSpPr>
        <p:sp>
          <p:nvSpPr>
            <p:cNvPr id="18" name="object 18"/>
            <p:cNvSpPr/>
            <p:nvPr/>
          </p:nvSpPr>
          <p:spPr>
            <a:xfrm>
              <a:off x="4835652" y="1880616"/>
              <a:ext cx="3924300" cy="2371090"/>
            </a:xfrm>
            <a:custGeom>
              <a:avLst/>
              <a:gdLst/>
              <a:ahLst/>
              <a:cxnLst/>
              <a:rect l="l" t="t" r="r" b="b"/>
              <a:pathLst>
                <a:path w="3924300" h="2371090">
                  <a:moveTo>
                    <a:pt x="3378327" y="404241"/>
                  </a:moveTo>
                  <a:lnTo>
                    <a:pt x="0" y="404241"/>
                  </a:lnTo>
                  <a:lnTo>
                    <a:pt x="0" y="2286000"/>
                  </a:lnTo>
                  <a:lnTo>
                    <a:pt x="125102" y="2307326"/>
                  </a:lnTo>
                  <a:lnTo>
                    <a:pt x="244038" y="2325298"/>
                  </a:lnTo>
                  <a:lnTo>
                    <a:pt x="301295" y="2333072"/>
                  </a:lnTo>
                  <a:lnTo>
                    <a:pt x="357135" y="2340063"/>
                  </a:lnTo>
                  <a:lnTo>
                    <a:pt x="411597" y="2346290"/>
                  </a:lnTo>
                  <a:lnTo>
                    <a:pt x="464723" y="2351770"/>
                  </a:lnTo>
                  <a:lnTo>
                    <a:pt x="516554" y="2356522"/>
                  </a:lnTo>
                  <a:lnTo>
                    <a:pt x="567130" y="2360565"/>
                  </a:lnTo>
                  <a:lnTo>
                    <a:pt x="616494" y="2363918"/>
                  </a:lnTo>
                  <a:lnTo>
                    <a:pt x="664686" y="2366597"/>
                  </a:lnTo>
                  <a:lnTo>
                    <a:pt x="711748" y="2368623"/>
                  </a:lnTo>
                  <a:lnTo>
                    <a:pt x="757720" y="2370014"/>
                  </a:lnTo>
                  <a:lnTo>
                    <a:pt x="802643" y="2370788"/>
                  </a:lnTo>
                  <a:lnTo>
                    <a:pt x="846560" y="2370963"/>
                  </a:lnTo>
                  <a:lnTo>
                    <a:pt x="889510" y="2370558"/>
                  </a:lnTo>
                  <a:lnTo>
                    <a:pt x="931535" y="2369592"/>
                  </a:lnTo>
                  <a:lnTo>
                    <a:pt x="972676" y="2368082"/>
                  </a:lnTo>
                  <a:lnTo>
                    <a:pt x="1012974" y="2366048"/>
                  </a:lnTo>
                  <a:lnTo>
                    <a:pt x="1052470" y="2363508"/>
                  </a:lnTo>
                  <a:lnTo>
                    <a:pt x="1091206" y="2360480"/>
                  </a:lnTo>
                  <a:lnTo>
                    <a:pt x="1129222" y="2356983"/>
                  </a:lnTo>
                  <a:lnTo>
                    <a:pt x="1203260" y="2348656"/>
                  </a:lnTo>
                  <a:lnTo>
                    <a:pt x="1274914" y="2338674"/>
                  </a:lnTo>
                  <a:lnTo>
                    <a:pt x="1344512" y="2327184"/>
                  </a:lnTo>
                  <a:lnTo>
                    <a:pt x="1412382" y="2314335"/>
                  </a:lnTo>
                  <a:lnTo>
                    <a:pt x="1511670" y="2292836"/>
                  </a:lnTo>
                  <a:lnTo>
                    <a:pt x="1576662" y="2277234"/>
                  </a:lnTo>
                  <a:lnTo>
                    <a:pt x="1673173" y="2252300"/>
                  </a:lnTo>
                  <a:lnTo>
                    <a:pt x="2033903" y="2152720"/>
                  </a:lnTo>
                  <a:lnTo>
                    <a:pt x="2139045" y="2125536"/>
                  </a:lnTo>
                  <a:lnTo>
                    <a:pt x="2211847" y="2107900"/>
                  </a:lnTo>
                  <a:lnTo>
                    <a:pt x="2287197" y="2090826"/>
                  </a:lnTo>
                  <a:lnTo>
                    <a:pt x="2365424" y="2074461"/>
                  </a:lnTo>
                  <a:lnTo>
                    <a:pt x="2446858" y="2058954"/>
                  </a:lnTo>
                  <a:lnTo>
                    <a:pt x="2488881" y="2051567"/>
                  </a:lnTo>
                  <a:lnTo>
                    <a:pt x="2531828" y="2044451"/>
                  </a:lnTo>
                  <a:lnTo>
                    <a:pt x="2575741" y="2037623"/>
                  </a:lnTo>
                  <a:lnTo>
                    <a:pt x="2620662" y="2031101"/>
                  </a:lnTo>
                  <a:lnTo>
                    <a:pt x="2666630" y="2024905"/>
                  </a:lnTo>
                  <a:lnTo>
                    <a:pt x="2713689" y="2019052"/>
                  </a:lnTo>
                  <a:lnTo>
                    <a:pt x="2761877" y="2013561"/>
                  </a:lnTo>
                  <a:lnTo>
                    <a:pt x="2811238" y="2008451"/>
                  </a:lnTo>
                  <a:lnTo>
                    <a:pt x="2861811" y="2003740"/>
                  </a:lnTo>
                  <a:lnTo>
                    <a:pt x="2913638" y="1999446"/>
                  </a:lnTo>
                  <a:lnTo>
                    <a:pt x="2966760" y="1995588"/>
                  </a:lnTo>
                  <a:lnTo>
                    <a:pt x="3021218" y="1992185"/>
                  </a:lnTo>
                  <a:lnTo>
                    <a:pt x="3134307" y="1986815"/>
                  </a:lnTo>
                  <a:lnTo>
                    <a:pt x="3253233" y="1983485"/>
                  </a:lnTo>
                  <a:lnTo>
                    <a:pt x="3378327" y="1982343"/>
                  </a:lnTo>
                  <a:lnTo>
                    <a:pt x="3378327" y="404241"/>
                  </a:lnTo>
                  <a:close/>
                </a:path>
                <a:path w="3924300" h="2371090">
                  <a:moveTo>
                    <a:pt x="3633597" y="199644"/>
                  </a:moveTo>
                  <a:lnTo>
                    <a:pt x="278384" y="199644"/>
                  </a:lnTo>
                  <a:lnTo>
                    <a:pt x="278384" y="404241"/>
                  </a:lnTo>
                  <a:lnTo>
                    <a:pt x="3378327" y="404241"/>
                  </a:lnTo>
                  <a:lnTo>
                    <a:pt x="3378327" y="1798701"/>
                  </a:lnTo>
                  <a:lnTo>
                    <a:pt x="3400282" y="1796974"/>
                  </a:lnTo>
                  <a:lnTo>
                    <a:pt x="3458146" y="1793176"/>
                  </a:lnTo>
                  <a:lnTo>
                    <a:pt x="3539918" y="1789378"/>
                  </a:lnTo>
                  <a:lnTo>
                    <a:pt x="3633597" y="1787652"/>
                  </a:lnTo>
                  <a:lnTo>
                    <a:pt x="3633597" y="199644"/>
                  </a:lnTo>
                  <a:close/>
                </a:path>
                <a:path w="3924300" h="2371090">
                  <a:moveTo>
                    <a:pt x="3924300" y="0"/>
                  </a:moveTo>
                  <a:lnTo>
                    <a:pt x="540003" y="0"/>
                  </a:lnTo>
                  <a:lnTo>
                    <a:pt x="540003" y="199644"/>
                  </a:lnTo>
                  <a:lnTo>
                    <a:pt x="3633597" y="199644"/>
                  </a:lnTo>
                  <a:lnTo>
                    <a:pt x="3633597" y="1591310"/>
                  </a:lnTo>
                  <a:lnTo>
                    <a:pt x="3724465" y="1587182"/>
                  </a:lnTo>
                  <a:lnTo>
                    <a:pt x="3817584" y="1584344"/>
                  </a:lnTo>
                  <a:lnTo>
                    <a:pt x="3924300" y="1583055"/>
                  </a:lnTo>
                  <a:lnTo>
                    <a:pt x="392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35652" y="1880616"/>
              <a:ext cx="3924300" cy="2371090"/>
            </a:xfrm>
            <a:custGeom>
              <a:avLst/>
              <a:gdLst/>
              <a:ahLst/>
              <a:cxnLst/>
              <a:rect l="l" t="t" r="r" b="b"/>
              <a:pathLst>
                <a:path w="3924300" h="2371090">
                  <a:moveTo>
                    <a:pt x="0" y="404241"/>
                  </a:moveTo>
                  <a:lnTo>
                    <a:pt x="3378327" y="404241"/>
                  </a:lnTo>
                  <a:lnTo>
                    <a:pt x="3378327" y="1982343"/>
                  </a:lnTo>
                  <a:lnTo>
                    <a:pt x="3314989" y="1982631"/>
                  </a:lnTo>
                  <a:lnTo>
                    <a:pt x="3253233" y="1983485"/>
                  </a:lnTo>
                  <a:lnTo>
                    <a:pt x="3193020" y="1984886"/>
                  </a:lnTo>
                  <a:lnTo>
                    <a:pt x="3134307" y="1986815"/>
                  </a:lnTo>
                  <a:lnTo>
                    <a:pt x="3077053" y="1989254"/>
                  </a:lnTo>
                  <a:lnTo>
                    <a:pt x="3021218" y="1992185"/>
                  </a:lnTo>
                  <a:lnTo>
                    <a:pt x="2966760" y="1995588"/>
                  </a:lnTo>
                  <a:lnTo>
                    <a:pt x="2913638" y="1999446"/>
                  </a:lnTo>
                  <a:lnTo>
                    <a:pt x="2861811" y="2003740"/>
                  </a:lnTo>
                  <a:lnTo>
                    <a:pt x="2811238" y="2008451"/>
                  </a:lnTo>
                  <a:lnTo>
                    <a:pt x="2761877" y="2013561"/>
                  </a:lnTo>
                  <a:lnTo>
                    <a:pt x="2713689" y="2019052"/>
                  </a:lnTo>
                  <a:lnTo>
                    <a:pt x="2666630" y="2024905"/>
                  </a:lnTo>
                  <a:lnTo>
                    <a:pt x="2620662" y="2031101"/>
                  </a:lnTo>
                  <a:lnTo>
                    <a:pt x="2575741" y="2037623"/>
                  </a:lnTo>
                  <a:lnTo>
                    <a:pt x="2531828" y="2044451"/>
                  </a:lnTo>
                  <a:lnTo>
                    <a:pt x="2488881" y="2051567"/>
                  </a:lnTo>
                  <a:lnTo>
                    <a:pt x="2446858" y="2058954"/>
                  </a:lnTo>
                  <a:lnTo>
                    <a:pt x="2405720" y="2066591"/>
                  </a:lnTo>
                  <a:lnTo>
                    <a:pt x="2365424" y="2074461"/>
                  </a:lnTo>
                  <a:lnTo>
                    <a:pt x="2325930" y="2082546"/>
                  </a:lnTo>
                  <a:lnTo>
                    <a:pt x="2287197" y="2090826"/>
                  </a:lnTo>
                  <a:lnTo>
                    <a:pt x="2249183" y="2099284"/>
                  </a:lnTo>
                  <a:lnTo>
                    <a:pt x="2211847" y="2107900"/>
                  </a:lnTo>
                  <a:lnTo>
                    <a:pt x="2139045" y="2125536"/>
                  </a:lnTo>
                  <a:lnTo>
                    <a:pt x="2068464" y="2143586"/>
                  </a:lnTo>
                  <a:lnTo>
                    <a:pt x="1999774" y="2161901"/>
                  </a:lnTo>
                  <a:lnTo>
                    <a:pt x="1932645" y="2180336"/>
                  </a:lnTo>
                  <a:lnTo>
                    <a:pt x="1866750" y="2198740"/>
                  </a:lnTo>
                  <a:lnTo>
                    <a:pt x="1834162" y="2207885"/>
                  </a:lnTo>
                  <a:lnTo>
                    <a:pt x="1801759" y="2216968"/>
                  </a:lnTo>
                  <a:lnTo>
                    <a:pt x="1737343" y="2234870"/>
                  </a:lnTo>
                  <a:lnTo>
                    <a:pt x="1673173" y="2252300"/>
                  </a:lnTo>
                  <a:lnTo>
                    <a:pt x="1608922" y="2269109"/>
                  </a:lnTo>
                  <a:lnTo>
                    <a:pt x="1544258" y="2285150"/>
                  </a:lnTo>
                  <a:lnTo>
                    <a:pt x="1478855" y="2300274"/>
                  </a:lnTo>
                  <a:lnTo>
                    <a:pt x="1412382" y="2314335"/>
                  </a:lnTo>
                  <a:lnTo>
                    <a:pt x="1344512" y="2327184"/>
                  </a:lnTo>
                  <a:lnTo>
                    <a:pt x="1274914" y="2338674"/>
                  </a:lnTo>
                  <a:lnTo>
                    <a:pt x="1203260" y="2348656"/>
                  </a:lnTo>
                  <a:lnTo>
                    <a:pt x="1129222" y="2356983"/>
                  </a:lnTo>
                  <a:lnTo>
                    <a:pt x="1091206" y="2360480"/>
                  </a:lnTo>
                  <a:lnTo>
                    <a:pt x="1052470" y="2363508"/>
                  </a:lnTo>
                  <a:lnTo>
                    <a:pt x="1012974" y="2366048"/>
                  </a:lnTo>
                  <a:lnTo>
                    <a:pt x="972676" y="2368082"/>
                  </a:lnTo>
                  <a:lnTo>
                    <a:pt x="931535" y="2369592"/>
                  </a:lnTo>
                  <a:lnTo>
                    <a:pt x="889510" y="2370558"/>
                  </a:lnTo>
                  <a:lnTo>
                    <a:pt x="846560" y="2370963"/>
                  </a:lnTo>
                  <a:lnTo>
                    <a:pt x="802643" y="2370788"/>
                  </a:lnTo>
                  <a:lnTo>
                    <a:pt x="757720" y="2370014"/>
                  </a:lnTo>
                  <a:lnTo>
                    <a:pt x="711748" y="2368623"/>
                  </a:lnTo>
                  <a:lnTo>
                    <a:pt x="664686" y="2366597"/>
                  </a:lnTo>
                  <a:lnTo>
                    <a:pt x="616494" y="2363918"/>
                  </a:lnTo>
                  <a:lnTo>
                    <a:pt x="567130" y="2360565"/>
                  </a:lnTo>
                  <a:lnTo>
                    <a:pt x="516554" y="2356522"/>
                  </a:lnTo>
                  <a:lnTo>
                    <a:pt x="464723" y="2351770"/>
                  </a:lnTo>
                  <a:lnTo>
                    <a:pt x="411597" y="2346290"/>
                  </a:lnTo>
                  <a:lnTo>
                    <a:pt x="357135" y="2340063"/>
                  </a:lnTo>
                  <a:lnTo>
                    <a:pt x="301295" y="2333072"/>
                  </a:lnTo>
                  <a:lnTo>
                    <a:pt x="244038" y="2325298"/>
                  </a:lnTo>
                  <a:lnTo>
                    <a:pt x="185320" y="2316722"/>
                  </a:lnTo>
                  <a:lnTo>
                    <a:pt x="125102" y="2307326"/>
                  </a:lnTo>
                  <a:lnTo>
                    <a:pt x="63342" y="2297091"/>
                  </a:lnTo>
                  <a:lnTo>
                    <a:pt x="0" y="2286000"/>
                  </a:lnTo>
                  <a:lnTo>
                    <a:pt x="0" y="404241"/>
                  </a:lnTo>
                  <a:close/>
                </a:path>
                <a:path w="3924300" h="2371090">
                  <a:moveTo>
                    <a:pt x="278384" y="404241"/>
                  </a:moveTo>
                  <a:lnTo>
                    <a:pt x="278384" y="199644"/>
                  </a:lnTo>
                  <a:lnTo>
                    <a:pt x="3633597" y="199644"/>
                  </a:lnTo>
                  <a:lnTo>
                    <a:pt x="3633597" y="1787652"/>
                  </a:lnTo>
                  <a:lnTo>
                    <a:pt x="3539918" y="1789378"/>
                  </a:lnTo>
                  <a:lnTo>
                    <a:pt x="3458146" y="1793176"/>
                  </a:lnTo>
                  <a:lnTo>
                    <a:pt x="3400282" y="1796974"/>
                  </a:lnTo>
                  <a:lnTo>
                    <a:pt x="3378327" y="1798701"/>
                  </a:lnTo>
                </a:path>
                <a:path w="3924300" h="2371090">
                  <a:moveTo>
                    <a:pt x="540003" y="199644"/>
                  </a:moveTo>
                  <a:lnTo>
                    <a:pt x="540003" y="0"/>
                  </a:lnTo>
                  <a:lnTo>
                    <a:pt x="3924300" y="0"/>
                  </a:lnTo>
                  <a:lnTo>
                    <a:pt x="3924300" y="1583055"/>
                  </a:lnTo>
                  <a:lnTo>
                    <a:pt x="3817584" y="1584344"/>
                  </a:lnTo>
                  <a:lnTo>
                    <a:pt x="3724465" y="1587182"/>
                  </a:lnTo>
                  <a:lnTo>
                    <a:pt x="3658588" y="1590020"/>
                  </a:lnTo>
                  <a:lnTo>
                    <a:pt x="3633597" y="1591310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940300" y="2590545"/>
            <a:ext cx="31692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infinitive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(to+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62220" y="2895041"/>
            <a:ext cx="29279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first form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of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verb)</a:t>
            </a:r>
            <a:r>
              <a:rPr sz="2000" b="1" spc="-10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90464" y="3200526"/>
            <a:ext cx="2070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modifiers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(words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04308" y="3505327"/>
            <a:ext cx="3042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associated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to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infinitive).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5089" y="4503165"/>
            <a:ext cx="4365625" cy="1812925"/>
            <a:chOff x="85089" y="4503165"/>
            <a:chExt cx="4365625" cy="1812925"/>
          </a:xfrm>
        </p:grpSpPr>
        <p:sp>
          <p:nvSpPr>
            <p:cNvPr id="25" name="object 25"/>
            <p:cNvSpPr/>
            <p:nvPr/>
          </p:nvSpPr>
          <p:spPr>
            <a:xfrm>
              <a:off x="91439" y="4509515"/>
              <a:ext cx="4352925" cy="1800225"/>
            </a:xfrm>
            <a:custGeom>
              <a:avLst/>
              <a:gdLst/>
              <a:ahLst/>
              <a:cxnLst/>
              <a:rect l="l" t="t" r="r" b="b"/>
              <a:pathLst>
                <a:path w="4352925" h="1800225">
                  <a:moveTo>
                    <a:pt x="4352544" y="0"/>
                  </a:moveTo>
                  <a:lnTo>
                    <a:pt x="0" y="0"/>
                  </a:lnTo>
                  <a:lnTo>
                    <a:pt x="0" y="1799844"/>
                  </a:lnTo>
                  <a:lnTo>
                    <a:pt x="4352544" y="1799844"/>
                  </a:lnTo>
                  <a:lnTo>
                    <a:pt x="4352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1439" y="4509515"/>
              <a:ext cx="4352925" cy="1800225"/>
            </a:xfrm>
            <a:custGeom>
              <a:avLst/>
              <a:gdLst/>
              <a:ahLst/>
              <a:cxnLst/>
              <a:rect l="l" t="t" r="r" b="b"/>
              <a:pathLst>
                <a:path w="4352925" h="1800225">
                  <a:moveTo>
                    <a:pt x="3808476" y="0"/>
                  </a:moveTo>
                  <a:lnTo>
                    <a:pt x="3808476" y="1799844"/>
                  </a:lnTo>
                </a:path>
                <a:path w="4352925" h="1800225">
                  <a:moveTo>
                    <a:pt x="0" y="1799844"/>
                  </a:moveTo>
                  <a:lnTo>
                    <a:pt x="4352544" y="1799844"/>
                  </a:lnTo>
                  <a:lnTo>
                    <a:pt x="4352544" y="0"/>
                  </a:lnTo>
                  <a:lnTo>
                    <a:pt x="0" y="0"/>
                  </a:lnTo>
                  <a:lnTo>
                    <a:pt x="0" y="1799844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35508" y="4509515"/>
            <a:ext cx="3264535" cy="1800225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277495" rIns="0" bIns="0" rtlCol="0">
            <a:spAutoFit/>
          </a:bodyPr>
          <a:lstStyle/>
          <a:p>
            <a:pPr marL="434340" marR="194310" indent="-342900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always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talks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b="1" spc="-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a  good</a:t>
            </a:r>
            <a:r>
              <a:rPr sz="2000" b="1" spc="-4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way.</a:t>
            </a:r>
            <a:endParaRPr sz="2000">
              <a:latin typeface="Comic Sans MS"/>
              <a:cs typeface="Comic Sans MS"/>
            </a:endParaRPr>
          </a:p>
          <a:p>
            <a:pPr marL="434340" indent="-343535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was shouting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b="1" spc="-1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endParaRPr sz="2000">
              <a:latin typeface="Comic Sans MS"/>
              <a:cs typeface="Comic Sans MS"/>
            </a:endParaRPr>
          </a:p>
          <a:p>
            <a:pPr marL="43434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loud</a:t>
            </a:r>
            <a:r>
              <a:rPr sz="2000" b="1" spc="-2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voice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745735" y="4523232"/>
            <a:ext cx="4364990" cy="1812289"/>
            <a:chOff x="4745735" y="4523232"/>
            <a:chExt cx="4364990" cy="1812289"/>
          </a:xfrm>
        </p:grpSpPr>
        <p:sp>
          <p:nvSpPr>
            <p:cNvPr id="29" name="object 29"/>
            <p:cNvSpPr/>
            <p:nvPr/>
          </p:nvSpPr>
          <p:spPr>
            <a:xfrm>
              <a:off x="4751831" y="4529328"/>
              <a:ext cx="4352925" cy="1800225"/>
            </a:xfrm>
            <a:custGeom>
              <a:avLst/>
              <a:gdLst/>
              <a:ahLst/>
              <a:cxnLst/>
              <a:rect l="l" t="t" r="r" b="b"/>
              <a:pathLst>
                <a:path w="4352925" h="1800225">
                  <a:moveTo>
                    <a:pt x="4352544" y="0"/>
                  </a:moveTo>
                  <a:lnTo>
                    <a:pt x="0" y="0"/>
                  </a:lnTo>
                  <a:lnTo>
                    <a:pt x="0" y="1799844"/>
                  </a:lnTo>
                  <a:lnTo>
                    <a:pt x="4352544" y="1799844"/>
                  </a:lnTo>
                  <a:lnTo>
                    <a:pt x="4352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51831" y="4529328"/>
              <a:ext cx="4352925" cy="1800225"/>
            </a:xfrm>
            <a:custGeom>
              <a:avLst/>
              <a:gdLst/>
              <a:ahLst/>
              <a:cxnLst/>
              <a:rect l="l" t="t" r="r" b="b"/>
              <a:pathLst>
                <a:path w="4352925" h="1800225">
                  <a:moveTo>
                    <a:pt x="3808475" y="0"/>
                  </a:moveTo>
                  <a:lnTo>
                    <a:pt x="3808475" y="1799844"/>
                  </a:lnTo>
                </a:path>
                <a:path w="4352925" h="1800225">
                  <a:moveTo>
                    <a:pt x="0" y="1799844"/>
                  </a:moveTo>
                  <a:lnTo>
                    <a:pt x="4352544" y="1799844"/>
                  </a:lnTo>
                  <a:lnTo>
                    <a:pt x="4352544" y="0"/>
                  </a:lnTo>
                  <a:lnTo>
                    <a:pt x="0" y="0"/>
                  </a:lnTo>
                  <a:lnTo>
                    <a:pt x="0" y="1799844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95900" y="4529328"/>
            <a:ext cx="3264535" cy="1800225"/>
          </a:xfrm>
          <a:prstGeom prst="rect">
            <a:avLst/>
          </a:prstGeom>
          <a:solidFill>
            <a:srgbClr val="FFFFFF"/>
          </a:solidFill>
          <a:ln w="12192">
            <a:solidFill>
              <a:srgbClr val="BBBBBB"/>
            </a:solidFill>
          </a:ln>
        </p:spPr>
        <p:txBody>
          <a:bodyPr vert="horz" wrap="square" lIns="0" tIns="277495" rIns="0" bIns="0" rtlCol="0">
            <a:spAutoFit/>
          </a:bodyPr>
          <a:lstStyle/>
          <a:p>
            <a:pPr marL="434975" marR="829310" indent="-342900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She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likes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b="1" spc="-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eat 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chocolate.</a:t>
            </a:r>
            <a:endParaRPr sz="2000">
              <a:latin typeface="Comic Sans MS"/>
              <a:cs typeface="Comic Sans MS"/>
            </a:endParaRPr>
          </a:p>
          <a:p>
            <a:pPr marL="434975" indent="-343535">
              <a:lnSpc>
                <a:spcPct val="100000"/>
              </a:lnSpc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They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made a plan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endParaRPr sz="2000">
              <a:latin typeface="Comic Sans MS"/>
              <a:cs typeface="Comic Sans MS"/>
            </a:endParaRPr>
          </a:p>
          <a:p>
            <a:pPr marL="43497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through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b="1" spc="-6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party.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64007" y="0"/>
              <a:ext cx="4725924" cy="17739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3088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4" y="0"/>
                  </a:moveTo>
                  <a:lnTo>
                    <a:pt x="676948" y="0"/>
                  </a:lnTo>
                  <a:lnTo>
                    <a:pt x="630599" y="1619"/>
                  </a:lnTo>
                  <a:lnTo>
                    <a:pt x="585088" y="6406"/>
                  </a:lnTo>
                  <a:lnTo>
                    <a:pt x="540517" y="14257"/>
                  </a:lnTo>
                  <a:lnTo>
                    <a:pt x="496985" y="25068"/>
                  </a:lnTo>
                  <a:lnTo>
                    <a:pt x="454595" y="38733"/>
                  </a:lnTo>
                  <a:lnTo>
                    <a:pt x="413446" y="55149"/>
                  </a:lnTo>
                  <a:lnTo>
                    <a:pt x="373639" y="74211"/>
                  </a:lnTo>
                  <a:lnTo>
                    <a:pt x="335276" y="95814"/>
                  </a:lnTo>
                  <a:lnTo>
                    <a:pt x="298456" y="119854"/>
                  </a:lnTo>
                  <a:lnTo>
                    <a:pt x="263282" y="146226"/>
                  </a:lnTo>
                  <a:lnTo>
                    <a:pt x="229853" y="174826"/>
                  </a:lnTo>
                  <a:lnTo>
                    <a:pt x="198270" y="205549"/>
                  </a:lnTo>
                  <a:lnTo>
                    <a:pt x="168635" y="238291"/>
                  </a:lnTo>
                  <a:lnTo>
                    <a:pt x="141048" y="272947"/>
                  </a:lnTo>
                  <a:lnTo>
                    <a:pt x="115610" y="309413"/>
                  </a:lnTo>
                  <a:lnTo>
                    <a:pt x="92421" y="347584"/>
                  </a:lnTo>
                  <a:lnTo>
                    <a:pt x="71583" y="387356"/>
                  </a:lnTo>
                  <a:lnTo>
                    <a:pt x="53196" y="428625"/>
                  </a:lnTo>
                  <a:lnTo>
                    <a:pt x="37362" y="471284"/>
                  </a:lnTo>
                  <a:lnTo>
                    <a:pt x="24180" y="515231"/>
                  </a:lnTo>
                  <a:lnTo>
                    <a:pt x="13752" y="560361"/>
                  </a:lnTo>
                  <a:lnTo>
                    <a:pt x="6179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9" y="797034"/>
                  </a:lnTo>
                  <a:lnTo>
                    <a:pt x="13752" y="843242"/>
                  </a:lnTo>
                  <a:lnTo>
                    <a:pt x="24180" y="888372"/>
                  </a:lnTo>
                  <a:lnTo>
                    <a:pt x="37362" y="932319"/>
                  </a:lnTo>
                  <a:lnTo>
                    <a:pt x="53196" y="974979"/>
                  </a:lnTo>
                  <a:lnTo>
                    <a:pt x="71583" y="1016247"/>
                  </a:lnTo>
                  <a:lnTo>
                    <a:pt x="92421" y="1056019"/>
                  </a:lnTo>
                  <a:lnTo>
                    <a:pt x="115610" y="1094190"/>
                  </a:lnTo>
                  <a:lnTo>
                    <a:pt x="141048" y="1130656"/>
                  </a:lnTo>
                  <a:lnTo>
                    <a:pt x="168635" y="1165312"/>
                  </a:lnTo>
                  <a:lnTo>
                    <a:pt x="198270" y="1198054"/>
                  </a:lnTo>
                  <a:lnTo>
                    <a:pt x="229853" y="1228777"/>
                  </a:lnTo>
                  <a:lnTo>
                    <a:pt x="263282" y="1257377"/>
                  </a:lnTo>
                  <a:lnTo>
                    <a:pt x="298456" y="1283749"/>
                  </a:lnTo>
                  <a:lnTo>
                    <a:pt x="335276" y="1307789"/>
                  </a:lnTo>
                  <a:lnTo>
                    <a:pt x="373639" y="1329392"/>
                  </a:lnTo>
                  <a:lnTo>
                    <a:pt x="413446" y="1348454"/>
                  </a:lnTo>
                  <a:lnTo>
                    <a:pt x="454595" y="1364870"/>
                  </a:lnTo>
                  <a:lnTo>
                    <a:pt x="496985" y="1378535"/>
                  </a:lnTo>
                  <a:lnTo>
                    <a:pt x="540517" y="1389346"/>
                  </a:lnTo>
                  <a:lnTo>
                    <a:pt x="585088" y="1397197"/>
                  </a:lnTo>
                  <a:lnTo>
                    <a:pt x="630599" y="1401984"/>
                  </a:lnTo>
                  <a:lnTo>
                    <a:pt x="676948" y="1403603"/>
                  </a:lnTo>
                  <a:lnTo>
                    <a:pt x="3530854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9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6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3088" y="111252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48" y="0"/>
                  </a:moveTo>
                  <a:lnTo>
                    <a:pt x="3530854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6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9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4" y="1403603"/>
                  </a:lnTo>
                  <a:lnTo>
                    <a:pt x="676948" y="1403603"/>
                  </a:lnTo>
                  <a:lnTo>
                    <a:pt x="630599" y="1401984"/>
                  </a:lnTo>
                  <a:lnTo>
                    <a:pt x="585088" y="1397197"/>
                  </a:lnTo>
                  <a:lnTo>
                    <a:pt x="540517" y="1389346"/>
                  </a:lnTo>
                  <a:lnTo>
                    <a:pt x="496985" y="1378535"/>
                  </a:lnTo>
                  <a:lnTo>
                    <a:pt x="454595" y="1364870"/>
                  </a:lnTo>
                  <a:lnTo>
                    <a:pt x="413446" y="1348454"/>
                  </a:lnTo>
                  <a:lnTo>
                    <a:pt x="373639" y="1329392"/>
                  </a:lnTo>
                  <a:lnTo>
                    <a:pt x="335276" y="1307789"/>
                  </a:lnTo>
                  <a:lnTo>
                    <a:pt x="298456" y="1283749"/>
                  </a:lnTo>
                  <a:lnTo>
                    <a:pt x="263282" y="1257377"/>
                  </a:lnTo>
                  <a:lnTo>
                    <a:pt x="229853" y="1228777"/>
                  </a:lnTo>
                  <a:lnTo>
                    <a:pt x="198270" y="1198054"/>
                  </a:lnTo>
                  <a:lnTo>
                    <a:pt x="168635" y="1165312"/>
                  </a:lnTo>
                  <a:lnTo>
                    <a:pt x="141048" y="1130656"/>
                  </a:lnTo>
                  <a:lnTo>
                    <a:pt x="115610" y="1094190"/>
                  </a:lnTo>
                  <a:lnTo>
                    <a:pt x="92421" y="1056019"/>
                  </a:lnTo>
                  <a:lnTo>
                    <a:pt x="71583" y="1016247"/>
                  </a:lnTo>
                  <a:lnTo>
                    <a:pt x="53196" y="974979"/>
                  </a:lnTo>
                  <a:lnTo>
                    <a:pt x="37362" y="932319"/>
                  </a:lnTo>
                  <a:lnTo>
                    <a:pt x="24180" y="888372"/>
                  </a:lnTo>
                  <a:lnTo>
                    <a:pt x="13752" y="843242"/>
                  </a:lnTo>
                  <a:lnTo>
                    <a:pt x="6179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9" y="606569"/>
                  </a:lnTo>
                  <a:lnTo>
                    <a:pt x="13752" y="560361"/>
                  </a:lnTo>
                  <a:lnTo>
                    <a:pt x="24180" y="515231"/>
                  </a:lnTo>
                  <a:lnTo>
                    <a:pt x="37362" y="471284"/>
                  </a:lnTo>
                  <a:lnTo>
                    <a:pt x="53196" y="428625"/>
                  </a:lnTo>
                  <a:lnTo>
                    <a:pt x="71583" y="387356"/>
                  </a:lnTo>
                  <a:lnTo>
                    <a:pt x="92421" y="347584"/>
                  </a:lnTo>
                  <a:lnTo>
                    <a:pt x="115610" y="309413"/>
                  </a:lnTo>
                  <a:lnTo>
                    <a:pt x="141048" y="272947"/>
                  </a:lnTo>
                  <a:lnTo>
                    <a:pt x="168635" y="238291"/>
                  </a:lnTo>
                  <a:lnTo>
                    <a:pt x="198270" y="205549"/>
                  </a:lnTo>
                  <a:lnTo>
                    <a:pt x="229853" y="174826"/>
                  </a:lnTo>
                  <a:lnTo>
                    <a:pt x="263282" y="146226"/>
                  </a:lnTo>
                  <a:lnTo>
                    <a:pt x="298456" y="119854"/>
                  </a:lnTo>
                  <a:lnTo>
                    <a:pt x="335276" y="95814"/>
                  </a:lnTo>
                  <a:lnTo>
                    <a:pt x="373639" y="74211"/>
                  </a:lnTo>
                  <a:lnTo>
                    <a:pt x="413446" y="55149"/>
                  </a:lnTo>
                  <a:lnTo>
                    <a:pt x="454595" y="38733"/>
                  </a:lnTo>
                  <a:lnTo>
                    <a:pt x="496985" y="25068"/>
                  </a:lnTo>
                  <a:lnTo>
                    <a:pt x="540517" y="14257"/>
                  </a:lnTo>
                  <a:lnTo>
                    <a:pt x="585088" y="6406"/>
                  </a:lnTo>
                  <a:lnTo>
                    <a:pt x="630599" y="1619"/>
                  </a:lnTo>
                  <a:lnTo>
                    <a:pt x="676948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77772" y="101345"/>
            <a:ext cx="190182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marR="5080" indent="-4445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Gerund  Phrase</a:t>
            </a:r>
            <a:endParaRPr sz="4400"/>
          </a:p>
        </p:txBody>
      </p:sp>
      <p:grpSp>
        <p:nvGrpSpPr>
          <p:cNvPr id="7" name="object 7"/>
          <p:cNvGrpSpPr/>
          <p:nvPr/>
        </p:nvGrpSpPr>
        <p:grpSpPr>
          <a:xfrm>
            <a:off x="4529328" y="0"/>
            <a:ext cx="4615180" cy="1784985"/>
            <a:chOff x="4529328" y="0"/>
            <a:chExt cx="4615180" cy="1784985"/>
          </a:xfrm>
        </p:grpSpPr>
        <p:sp>
          <p:nvSpPr>
            <p:cNvPr id="8" name="object 8"/>
            <p:cNvSpPr/>
            <p:nvPr/>
          </p:nvSpPr>
          <p:spPr>
            <a:xfrm>
              <a:off x="4529328" y="0"/>
              <a:ext cx="4614672" cy="17846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8408" y="121920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3530853" y="0"/>
                  </a:moveTo>
                  <a:lnTo>
                    <a:pt x="676909" y="0"/>
                  </a:lnTo>
                  <a:lnTo>
                    <a:pt x="630559" y="1619"/>
                  </a:lnTo>
                  <a:lnTo>
                    <a:pt x="585048" y="6406"/>
                  </a:lnTo>
                  <a:lnTo>
                    <a:pt x="540477" y="14257"/>
                  </a:lnTo>
                  <a:lnTo>
                    <a:pt x="496946" y="25068"/>
                  </a:lnTo>
                  <a:lnTo>
                    <a:pt x="454556" y="38733"/>
                  </a:lnTo>
                  <a:lnTo>
                    <a:pt x="413408" y="55149"/>
                  </a:lnTo>
                  <a:lnTo>
                    <a:pt x="373603" y="74211"/>
                  </a:lnTo>
                  <a:lnTo>
                    <a:pt x="335242" y="95814"/>
                  </a:lnTo>
                  <a:lnTo>
                    <a:pt x="298425" y="119854"/>
                  </a:lnTo>
                  <a:lnTo>
                    <a:pt x="263253" y="146226"/>
                  </a:lnTo>
                  <a:lnTo>
                    <a:pt x="229826" y="174826"/>
                  </a:lnTo>
                  <a:lnTo>
                    <a:pt x="198247" y="205549"/>
                  </a:lnTo>
                  <a:lnTo>
                    <a:pt x="168614" y="238291"/>
                  </a:lnTo>
                  <a:lnTo>
                    <a:pt x="141030" y="272947"/>
                  </a:lnTo>
                  <a:lnTo>
                    <a:pt x="115594" y="309413"/>
                  </a:lnTo>
                  <a:lnTo>
                    <a:pt x="92408" y="347584"/>
                  </a:lnTo>
                  <a:lnTo>
                    <a:pt x="71573" y="387356"/>
                  </a:lnTo>
                  <a:lnTo>
                    <a:pt x="53189" y="428624"/>
                  </a:lnTo>
                  <a:lnTo>
                    <a:pt x="37356" y="471284"/>
                  </a:lnTo>
                  <a:lnTo>
                    <a:pt x="24177" y="515231"/>
                  </a:lnTo>
                  <a:lnTo>
                    <a:pt x="13750" y="560361"/>
                  </a:lnTo>
                  <a:lnTo>
                    <a:pt x="6178" y="606569"/>
                  </a:lnTo>
                  <a:lnTo>
                    <a:pt x="1561" y="653751"/>
                  </a:lnTo>
                  <a:lnTo>
                    <a:pt x="0" y="701801"/>
                  </a:lnTo>
                  <a:lnTo>
                    <a:pt x="1561" y="749852"/>
                  </a:lnTo>
                  <a:lnTo>
                    <a:pt x="6178" y="797034"/>
                  </a:lnTo>
                  <a:lnTo>
                    <a:pt x="13750" y="843242"/>
                  </a:lnTo>
                  <a:lnTo>
                    <a:pt x="24177" y="888372"/>
                  </a:lnTo>
                  <a:lnTo>
                    <a:pt x="37356" y="932319"/>
                  </a:lnTo>
                  <a:lnTo>
                    <a:pt x="53189" y="974979"/>
                  </a:lnTo>
                  <a:lnTo>
                    <a:pt x="71573" y="1016247"/>
                  </a:lnTo>
                  <a:lnTo>
                    <a:pt x="92408" y="1056019"/>
                  </a:lnTo>
                  <a:lnTo>
                    <a:pt x="115594" y="1094190"/>
                  </a:lnTo>
                  <a:lnTo>
                    <a:pt x="141030" y="1130656"/>
                  </a:lnTo>
                  <a:lnTo>
                    <a:pt x="168614" y="1165312"/>
                  </a:lnTo>
                  <a:lnTo>
                    <a:pt x="198247" y="1198054"/>
                  </a:lnTo>
                  <a:lnTo>
                    <a:pt x="229826" y="1228777"/>
                  </a:lnTo>
                  <a:lnTo>
                    <a:pt x="263253" y="1257377"/>
                  </a:lnTo>
                  <a:lnTo>
                    <a:pt x="298425" y="1283749"/>
                  </a:lnTo>
                  <a:lnTo>
                    <a:pt x="335242" y="1307789"/>
                  </a:lnTo>
                  <a:lnTo>
                    <a:pt x="373603" y="1329392"/>
                  </a:lnTo>
                  <a:lnTo>
                    <a:pt x="413408" y="1348454"/>
                  </a:lnTo>
                  <a:lnTo>
                    <a:pt x="454556" y="1364870"/>
                  </a:lnTo>
                  <a:lnTo>
                    <a:pt x="496946" y="1378535"/>
                  </a:lnTo>
                  <a:lnTo>
                    <a:pt x="540477" y="1389346"/>
                  </a:lnTo>
                  <a:lnTo>
                    <a:pt x="585048" y="1397197"/>
                  </a:lnTo>
                  <a:lnTo>
                    <a:pt x="630559" y="1401984"/>
                  </a:lnTo>
                  <a:lnTo>
                    <a:pt x="676909" y="1403603"/>
                  </a:lnTo>
                  <a:lnTo>
                    <a:pt x="3530853" y="1403603"/>
                  </a:lnTo>
                  <a:lnTo>
                    <a:pt x="3577204" y="1401984"/>
                  </a:lnTo>
                  <a:lnTo>
                    <a:pt x="3622715" y="1397197"/>
                  </a:lnTo>
                  <a:lnTo>
                    <a:pt x="3667286" y="1389346"/>
                  </a:lnTo>
                  <a:lnTo>
                    <a:pt x="3710817" y="1378535"/>
                  </a:lnTo>
                  <a:lnTo>
                    <a:pt x="3753207" y="1364870"/>
                  </a:lnTo>
                  <a:lnTo>
                    <a:pt x="3794355" y="1348454"/>
                  </a:lnTo>
                  <a:lnTo>
                    <a:pt x="3834160" y="1329392"/>
                  </a:lnTo>
                  <a:lnTo>
                    <a:pt x="3872521" y="1307789"/>
                  </a:lnTo>
                  <a:lnTo>
                    <a:pt x="3909338" y="1283749"/>
                  </a:lnTo>
                  <a:lnTo>
                    <a:pt x="3944510" y="1257377"/>
                  </a:lnTo>
                  <a:lnTo>
                    <a:pt x="3977937" y="1228777"/>
                  </a:lnTo>
                  <a:lnTo>
                    <a:pt x="4009516" y="1198054"/>
                  </a:lnTo>
                  <a:lnTo>
                    <a:pt x="4039149" y="1165312"/>
                  </a:lnTo>
                  <a:lnTo>
                    <a:pt x="4066733" y="1130656"/>
                  </a:lnTo>
                  <a:lnTo>
                    <a:pt x="4092169" y="1094190"/>
                  </a:lnTo>
                  <a:lnTo>
                    <a:pt x="4115355" y="1056019"/>
                  </a:lnTo>
                  <a:lnTo>
                    <a:pt x="4136190" y="1016247"/>
                  </a:lnTo>
                  <a:lnTo>
                    <a:pt x="4154574" y="974978"/>
                  </a:lnTo>
                  <a:lnTo>
                    <a:pt x="4170407" y="932319"/>
                  </a:lnTo>
                  <a:lnTo>
                    <a:pt x="4183586" y="888372"/>
                  </a:lnTo>
                  <a:lnTo>
                    <a:pt x="4194013" y="843242"/>
                  </a:lnTo>
                  <a:lnTo>
                    <a:pt x="4201585" y="797034"/>
                  </a:lnTo>
                  <a:lnTo>
                    <a:pt x="4206202" y="749852"/>
                  </a:lnTo>
                  <a:lnTo>
                    <a:pt x="4207764" y="701801"/>
                  </a:lnTo>
                  <a:lnTo>
                    <a:pt x="4206202" y="653751"/>
                  </a:lnTo>
                  <a:lnTo>
                    <a:pt x="4201585" y="606569"/>
                  </a:lnTo>
                  <a:lnTo>
                    <a:pt x="4194013" y="560361"/>
                  </a:lnTo>
                  <a:lnTo>
                    <a:pt x="4183586" y="515231"/>
                  </a:lnTo>
                  <a:lnTo>
                    <a:pt x="4170407" y="471284"/>
                  </a:lnTo>
                  <a:lnTo>
                    <a:pt x="4154574" y="428624"/>
                  </a:lnTo>
                  <a:lnTo>
                    <a:pt x="4136190" y="387356"/>
                  </a:lnTo>
                  <a:lnTo>
                    <a:pt x="4115355" y="347584"/>
                  </a:lnTo>
                  <a:lnTo>
                    <a:pt x="4092169" y="309413"/>
                  </a:lnTo>
                  <a:lnTo>
                    <a:pt x="4066733" y="272947"/>
                  </a:lnTo>
                  <a:lnTo>
                    <a:pt x="4039149" y="238291"/>
                  </a:lnTo>
                  <a:lnTo>
                    <a:pt x="4009517" y="205549"/>
                  </a:lnTo>
                  <a:lnTo>
                    <a:pt x="3977937" y="174826"/>
                  </a:lnTo>
                  <a:lnTo>
                    <a:pt x="3944510" y="146226"/>
                  </a:lnTo>
                  <a:lnTo>
                    <a:pt x="3909338" y="119854"/>
                  </a:lnTo>
                  <a:lnTo>
                    <a:pt x="3872521" y="95814"/>
                  </a:lnTo>
                  <a:lnTo>
                    <a:pt x="3834160" y="74211"/>
                  </a:lnTo>
                  <a:lnTo>
                    <a:pt x="3794355" y="55149"/>
                  </a:lnTo>
                  <a:lnTo>
                    <a:pt x="3753207" y="38733"/>
                  </a:lnTo>
                  <a:lnTo>
                    <a:pt x="3710817" y="25068"/>
                  </a:lnTo>
                  <a:lnTo>
                    <a:pt x="3667286" y="14257"/>
                  </a:lnTo>
                  <a:lnTo>
                    <a:pt x="3622715" y="6406"/>
                  </a:lnTo>
                  <a:lnTo>
                    <a:pt x="3577204" y="1619"/>
                  </a:lnTo>
                  <a:lnTo>
                    <a:pt x="35308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88408" y="121920"/>
              <a:ext cx="4208145" cy="1403985"/>
            </a:xfrm>
            <a:custGeom>
              <a:avLst/>
              <a:gdLst/>
              <a:ahLst/>
              <a:cxnLst/>
              <a:rect l="l" t="t" r="r" b="b"/>
              <a:pathLst>
                <a:path w="4208145" h="1403985">
                  <a:moveTo>
                    <a:pt x="676909" y="0"/>
                  </a:moveTo>
                  <a:lnTo>
                    <a:pt x="3530853" y="0"/>
                  </a:lnTo>
                  <a:lnTo>
                    <a:pt x="3577204" y="1619"/>
                  </a:lnTo>
                  <a:lnTo>
                    <a:pt x="3622715" y="6406"/>
                  </a:lnTo>
                  <a:lnTo>
                    <a:pt x="3667286" y="14257"/>
                  </a:lnTo>
                  <a:lnTo>
                    <a:pt x="3710817" y="25068"/>
                  </a:lnTo>
                  <a:lnTo>
                    <a:pt x="3753207" y="38733"/>
                  </a:lnTo>
                  <a:lnTo>
                    <a:pt x="3794355" y="55149"/>
                  </a:lnTo>
                  <a:lnTo>
                    <a:pt x="3834160" y="74211"/>
                  </a:lnTo>
                  <a:lnTo>
                    <a:pt x="3872521" y="95814"/>
                  </a:lnTo>
                  <a:lnTo>
                    <a:pt x="3909338" y="119854"/>
                  </a:lnTo>
                  <a:lnTo>
                    <a:pt x="3944510" y="146226"/>
                  </a:lnTo>
                  <a:lnTo>
                    <a:pt x="3977937" y="174826"/>
                  </a:lnTo>
                  <a:lnTo>
                    <a:pt x="4009517" y="205549"/>
                  </a:lnTo>
                  <a:lnTo>
                    <a:pt x="4039149" y="238291"/>
                  </a:lnTo>
                  <a:lnTo>
                    <a:pt x="4066733" y="272947"/>
                  </a:lnTo>
                  <a:lnTo>
                    <a:pt x="4092169" y="309413"/>
                  </a:lnTo>
                  <a:lnTo>
                    <a:pt x="4115355" y="347584"/>
                  </a:lnTo>
                  <a:lnTo>
                    <a:pt x="4136190" y="387356"/>
                  </a:lnTo>
                  <a:lnTo>
                    <a:pt x="4154574" y="428624"/>
                  </a:lnTo>
                  <a:lnTo>
                    <a:pt x="4170407" y="471284"/>
                  </a:lnTo>
                  <a:lnTo>
                    <a:pt x="4183586" y="515231"/>
                  </a:lnTo>
                  <a:lnTo>
                    <a:pt x="4194013" y="560361"/>
                  </a:lnTo>
                  <a:lnTo>
                    <a:pt x="4201585" y="606569"/>
                  </a:lnTo>
                  <a:lnTo>
                    <a:pt x="4206202" y="653751"/>
                  </a:lnTo>
                  <a:lnTo>
                    <a:pt x="4207764" y="701801"/>
                  </a:lnTo>
                  <a:lnTo>
                    <a:pt x="4206202" y="749852"/>
                  </a:lnTo>
                  <a:lnTo>
                    <a:pt x="4201585" y="797034"/>
                  </a:lnTo>
                  <a:lnTo>
                    <a:pt x="4194013" y="843242"/>
                  </a:lnTo>
                  <a:lnTo>
                    <a:pt x="4183586" y="888372"/>
                  </a:lnTo>
                  <a:lnTo>
                    <a:pt x="4170407" y="932319"/>
                  </a:lnTo>
                  <a:lnTo>
                    <a:pt x="4154574" y="974978"/>
                  </a:lnTo>
                  <a:lnTo>
                    <a:pt x="4136190" y="1016247"/>
                  </a:lnTo>
                  <a:lnTo>
                    <a:pt x="4115355" y="1056019"/>
                  </a:lnTo>
                  <a:lnTo>
                    <a:pt x="4092169" y="1094190"/>
                  </a:lnTo>
                  <a:lnTo>
                    <a:pt x="4066733" y="1130656"/>
                  </a:lnTo>
                  <a:lnTo>
                    <a:pt x="4039149" y="1165312"/>
                  </a:lnTo>
                  <a:lnTo>
                    <a:pt x="4009516" y="1198054"/>
                  </a:lnTo>
                  <a:lnTo>
                    <a:pt x="3977937" y="1228777"/>
                  </a:lnTo>
                  <a:lnTo>
                    <a:pt x="3944510" y="1257377"/>
                  </a:lnTo>
                  <a:lnTo>
                    <a:pt x="3909338" y="1283749"/>
                  </a:lnTo>
                  <a:lnTo>
                    <a:pt x="3872521" y="1307789"/>
                  </a:lnTo>
                  <a:lnTo>
                    <a:pt x="3834160" y="1329392"/>
                  </a:lnTo>
                  <a:lnTo>
                    <a:pt x="3794355" y="1348454"/>
                  </a:lnTo>
                  <a:lnTo>
                    <a:pt x="3753207" y="1364870"/>
                  </a:lnTo>
                  <a:lnTo>
                    <a:pt x="3710817" y="1378535"/>
                  </a:lnTo>
                  <a:lnTo>
                    <a:pt x="3667286" y="1389346"/>
                  </a:lnTo>
                  <a:lnTo>
                    <a:pt x="3622715" y="1397197"/>
                  </a:lnTo>
                  <a:lnTo>
                    <a:pt x="3577204" y="1401984"/>
                  </a:lnTo>
                  <a:lnTo>
                    <a:pt x="3530853" y="1403603"/>
                  </a:lnTo>
                  <a:lnTo>
                    <a:pt x="676909" y="1403603"/>
                  </a:lnTo>
                  <a:lnTo>
                    <a:pt x="630559" y="1401984"/>
                  </a:lnTo>
                  <a:lnTo>
                    <a:pt x="585048" y="1397197"/>
                  </a:lnTo>
                  <a:lnTo>
                    <a:pt x="540477" y="1389346"/>
                  </a:lnTo>
                  <a:lnTo>
                    <a:pt x="496946" y="1378535"/>
                  </a:lnTo>
                  <a:lnTo>
                    <a:pt x="454556" y="1364870"/>
                  </a:lnTo>
                  <a:lnTo>
                    <a:pt x="413408" y="1348454"/>
                  </a:lnTo>
                  <a:lnTo>
                    <a:pt x="373603" y="1329392"/>
                  </a:lnTo>
                  <a:lnTo>
                    <a:pt x="335242" y="1307789"/>
                  </a:lnTo>
                  <a:lnTo>
                    <a:pt x="298425" y="1283749"/>
                  </a:lnTo>
                  <a:lnTo>
                    <a:pt x="263253" y="1257377"/>
                  </a:lnTo>
                  <a:lnTo>
                    <a:pt x="229826" y="1228777"/>
                  </a:lnTo>
                  <a:lnTo>
                    <a:pt x="198247" y="1198054"/>
                  </a:lnTo>
                  <a:lnTo>
                    <a:pt x="168614" y="1165312"/>
                  </a:lnTo>
                  <a:lnTo>
                    <a:pt x="141030" y="1130656"/>
                  </a:lnTo>
                  <a:lnTo>
                    <a:pt x="115594" y="1094190"/>
                  </a:lnTo>
                  <a:lnTo>
                    <a:pt x="92408" y="1056019"/>
                  </a:lnTo>
                  <a:lnTo>
                    <a:pt x="71573" y="1016247"/>
                  </a:lnTo>
                  <a:lnTo>
                    <a:pt x="53189" y="974979"/>
                  </a:lnTo>
                  <a:lnTo>
                    <a:pt x="37356" y="932319"/>
                  </a:lnTo>
                  <a:lnTo>
                    <a:pt x="24177" y="888372"/>
                  </a:lnTo>
                  <a:lnTo>
                    <a:pt x="13750" y="843242"/>
                  </a:lnTo>
                  <a:lnTo>
                    <a:pt x="6178" y="797034"/>
                  </a:lnTo>
                  <a:lnTo>
                    <a:pt x="1561" y="749852"/>
                  </a:lnTo>
                  <a:lnTo>
                    <a:pt x="0" y="701801"/>
                  </a:lnTo>
                  <a:lnTo>
                    <a:pt x="1561" y="653751"/>
                  </a:lnTo>
                  <a:lnTo>
                    <a:pt x="6178" y="606569"/>
                  </a:lnTo>
                  <a:lnTo>
                    <a:pt x="13750" y="560361"/>
                  </a:lnTo>
                  <a:lnTo>
                    <a:pt x="24177" y="515231"/>
                  </a:lnTo>
                  <a:lnTo>
                    <a:pt x="37356" y="471284"/>
                  </a:lnTo>
                  <a:lnTo>
                    <a:pt x="53189" y="428624"/>
                  </a:lnTo>
                  <a:lnTo>
                    <a:pt x="71573" y="387356"/>
                  </a:lnTo>
                  <a:lnTo>
                    <a:pt x="92408" y="347584"/>
                  </a:lnTo>
                  <a:lnTo>
                    <a:pt x="115594" y="309413"/>
                  </a:lnTo>
                  <a:lnTo>
                    <a:pt x="141030" y="272947"/>
                  </a:lnTo>
                  <a:lnTo>
                    <a:pt x="168614" y="238291"/>
                  </a:lnTo>
                  <a:lnTo>
                    <a:pt x="198247" y="205549"/>
                  </a:lnTo>
                  <a:lnTo>
                    <a:pt x="229826" y="174826"/>
                  </a:lnTo>
                  <a:lnTo>
                    <a:pt x="263253" y="146226"/>
                  </a:lnTo>
                  <a:lnTo>
                    <a:pt x="298425" y="119854"/>
                  </a:lnTo>
                  <a:lnTo>
                    <a:pt x="335242" y="95814"/>
                  </a:lnTo>
                  <a:lnTo>
                    <a:pt x="373603" y="74211"/>
                  </a:lnTo>
                  <a:lnTo>
                    <a:pt x="413408" y="55149"/>
                  </a:lnTo>
                  <a:lnTo>
                    <a:pt x="454556" y="38733"/>
                  </a:lnTo>
                  <a:lnTo>
                    <a:pt x="496946" y="25068"/>
                  </a:lnTo>
                  <a:lnTo>
                    <a:pt x="540477" y="14257"/>
                  </a:lnTo>
                  <a:lnTo>
                    <a:pt x="585048" y="6406"/>
                  </a:lnTo>
                  <a:lnTo>
                    <a:pt x="630559" y="1619"/>
                  </a:lnTo>
                  <a:lnTo>
                    <a:pt x="676909" y="0"/>
                  </a:lnTo>
                  <a:close/>
                </a:path>
              </a:pathLst>
            </a:custGeom>
            <a:ln w="57911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625846" y="111328"/>
            <a:ext cx="2536825" cy="1368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3380" marR="5080" indent="-361315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4080"/>
                </a:solidFill>
                <a:latin typeface="Comic Sans MS"/>
                <a:cs typeface="Comic Sans MS"/>
              </a:rPr>
              <a:t>Participle  Phrase</a:t>
            </a:r>
            <a:endParaRPr sz="44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09118" y="1694433"/>
            <a:ext cx="4228465" cy="2779395"/>
            <a:chOff x="309118" y="1694433"/>
            <a:chExt cx="4228465" cy="2779395"/>
          </a:xfrm>
        </p:grpSpPr>
        <p:sp>
          <p:nvSpPr>
            <p:cNvPr id="13" name="object 13"/>
            <p:cNvSpPr/>
            <p:nvPr/>
          </p:nvSpPr>
          <p:spPr>
            <a:xfrm>
              <a:off x="315468" y="1700783"/>
              <a:ext cx="4215765" cy="2766695"/>
            </a:xfrm>
            <a:custGeom>
              <a:avLst/>
              <a:gdLst/>
              <a:ahLst/>
              <a:cxnLst/>
              <a:rect l="l" t="t" r="r" b="b"/>
              <a:pathLst>
                <a:path w="4215765" h="2766695">
                  <a:moveTo>
                    <a:pt x="3628898" y="471677"/>
                  </a:moveTo>
                  <a:lnTo>
                    <a:pt x="0" y="471677"/>
                  </a:lnTo>
                  <a:lnTo>
                    <a:pt x="0" y="2667127"/>
                  </a:lnTo>
                  <a:lnTo>
                    <a:pt x="123699" y="2690137"/>
                  </a:lnTo>
                  <a:lnTo>
                    <a:pt x="241785" y="2709832"/>
                  </a:lnTo>
                  <a:lnTo>
                    <a:pt x="298808" y="2718479"/>
                  </a:lnTo>
                  <a:lnTo>
                    <a:pt x="354530" y="2726347"/>
                  </a:lnTo>
                  <a:lnTo>
                    <a:pt x="408985" y="2733453"/>
                  </a:lnTo>
                  <a:lnTo>
                    <a:pt x="462208" y="2739814"/>
                  </a:lnTo>
                  <a:lnTo>
                    <a:pt x="514232" y="2745447"/>
                  </a:lnTo>
                  <a:lnTo>
                    <a:pt x="565093" y="2750368"/>
                  </a:lnTo>
                  <a:lnTo>
                    <a:pt x="614824" y="2754594"/>
                  </a:lnTo>
                  <a:lnTo>
                    <a:pt x="663459" y="2758142"/>
                  </a:lnTo>
                  <a:lnTo>
                    <a:pt x="711033" y="2761028"/>
                  </a:lnTo>
                  <a:lnTo>
                    <a:pt x="757580" y="2763270"/>
                  </a:lnTo>
                  <a:lnTo>
                    <a:pt x="803134" y="2764883"/>
                  </a:lnTo>
                  <a:lnTo>
                    <a:pt x="847730" y="2765885"/>
                  </a:lnTo>
                  <a:lnTo>
                    <a:pt x="891401" y="2766292"/>
                  </a:lnTo>
                  <a:lnTo>
                    <a:pt x="934182" y="2766121"/>
                  </a:lnTo>
                  <a:lnTo>
                    <a:pt x="976107" y="2765389"/>
                  </a:lnTo>
                  <a:lnTo>
                    <a:pt x="1017211" y="2764112"/>
                  </a:lnTo>
                  <a:lnTo>
                    <a:pt x="1057527" y="2762307"/>
                  </a:lnTo>
                  <a:lnTo>
                    <a:pt x="1097089" y="2759991"/>
                  </a:lnTo>
                  <a:lnTo>
                    <a:pt x="1135933" y="2757180"/>
                  </a:lnTo>
                  <a:lnTo>
                    <a:pt x="1174092" y="2753892"/>
                  </a:lnTo>
                  <a:lnTo>
                    <a:pt x="1248493" y="2745949"/>
                  </a:lnTo>
                  <a:lnTo>
                    <a:pt x="1320566" y="2736295"/>
                  </a:lnTo>
                  <a:lnTo>
                    <a:pt x="1390585" y="2725064"/>
                  </a:lnTo>
                  <a:lnTo>
                    <a:pt x="1458823" y="2712389"/>
                  </a:lnTo>
                  <a:lnTo>
                    <a:pt x="1525554" y="2698405"/>
                  </a:lnTo>
                  <a:lnTo>
                    <a:pt x="1623425" y="2675265"/>
                  </a:lnTo>
                  <a:lnTo>
                    <a:pt x="1687588" y="2658591"/>
                  </a:lnTo>
                  <a:lnTo>
                    <a:pt x="1782891" y="2632043"/>
                  </a:lnTo>
                  <a:lnTo>
                    <a:pt x="2170252" y="2515929"/>
                  </a:lnTo>
                  <a:lnTo>
                    <a:pt x="2273252" y="2486674"/>
                  </a:lnTo>
                  <a:lnTo>
                    <a:pt x="2344257" y="2467595"/>
                  </a:lnTo>
                  <a:lnTo>
                    <a:pt x="2417453" y="2449010"/>
                  </a:lnTo>
                  <a:lnTo>
                    <a:pt x="2493113" y="2431053"/>
                  </a:lnTo>
                  <a:lnTo>
                    <a:pt x="2571511" y="2413857"/>
                  </a:lnTo>
                  <a:lnTo>
                    <a:pt x="2652921" y="2397558"/>
                  </a:lnTo>
                  <a:lnTo>
                    <a:pt x="2694841" y="2389785"/>
                  </a:lnTo>
                  <a:lnTo>
                    <a:pt x="2737617" y="2382287"/>
                  </a:lnTo>
                  <a:lnTo>
                    <a:pt x="2781283" y="2375080"/>
                  </a:lnTo>
                  <a:lnTo>
                    <a:pt x="2825873" y="2368179"/>
                  </a:lnTo>
                  <a:lnTo>
                    <a:pt x="2871421" y="2361603"/>
                  </a:lnTo>
                  <a:lnTo>
                    <a:pt x="2917962" y="2355368"/>
                  </a:lnTo>
                  <a:lnTo>
                    <a:pt x="2965530" y="2349490"/>
                  </a:lnTo>
                  <a:lnTo>
                    <a:pt x="3014158" y="2343986"/>
                  </a:lnTo>
                  <a:lnTo>
                    <a:pt x="3063883" y="2338874"/>
                  </a:lnTo>
                  <a:lnTo>
                    <a:pt x="3114736" y="2334169"/>
                  </a:lnTo>
                  <a:lnTo>
                    <a:pt x="3166754" y="2329888"/>
                  </a:lnTo>
                  <a:lnTo>
                    <a:pt x="3219969" y="2326048"/>
                  </a:lnTo>
                  <a:lnTo>
                    <a:pt x="3330131" y="2319759"/>
                  </a:lnTo>
                  <a:lnTo>
                    <a:pt x="3445496" y="2315434"/>
                  </a:lnTo>
                  <a:lnTo>
                    <a:pt x="3566337" y="2313208"/>
                  </a:lnTo>
                  <a:lnTo>
                    <a:pt x="3628898" y="2312923"/>
                  </a:lnTo>
                  <a:lnTo>
                    <a:pt x="3628898" y="471677"/>
                  </a:lnTo>
                  <a:close/>
                </a:path>
                <a:path w="4215765" h="2766695">
                  <a:moveTo>
                    <a:pt x="3903091" y="232917"/>
                  </a:moveTo>
                  <a:lnTo>
                    <a:pt x="298983" y="232917"/>
                  </a:lnTo>
                  <a:lnTo>
                    <a:pt x="298983" y="471677"/>
                  </a:lnTo>
                  <a:lnTo>
                    <a:pt x="3628898" y="471677"/>
                  </a:lnTo>
                  <a:lnTo>
                    <a:pt x="3628898" y="2098674"/>
                  </a:lnTo>
                  <a:lnTo>
                    <a:pt x="3652488" y="2096670"/>
                  </a:lnTo>
                  <a:lnTo>
                    <a:pt x="3714654" y="2092261"/>
                  </a:lnTo>
                  <a:lnTo>
                    <a:pt x="3802491" y="2087852"/>
                  </a:lnTo>
                  <a:lnTo>
                    <a:pt x="3903091" y="2085847"/>
                  </a:lnTo>
                  <a:lnTo>
                    <a:pt x="3903091" y="232917"/>
                  </a:lnTo>
                  <a:close/>
                </a:path>
                <a:path w="4215765" h="2766695">
                  <a:moveTo>
                    <a:pt x="4215384" y="0"/>
                  </a:moveTo>
                  <a:lnTo>
                    <a:pt x="580009" y="0"/>
                  </a:lnTo>
                  <a:lnTo>
                    <a:pt x="580009" y="232917"/>
                  </a:lnTo>
                  <a:lnTo>
                    <a:pt x="3903091" y="232917"/>
                  </a:lnTo>
                  <a:lnTo>
                    <a:pt x="3903091" y="1856739"/>
                  </a:lnTo>
                  <a:lnTo>
                    <a:pt x="4000706" y="1851914"/>
                  </a:lnTo>
                  <a:lnTo>
                    <a:pt x="4100740" y="1848596"/>
                  </a:lnTo>
                  <a:lnTo>
                    <a:pt x="4215384" y="1847088"/>
                  </a:lnTo>
                  <a:lnTo>
                    <a:pt x="4215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5468" y="1700783"/>
              <a:ext cx="4215765" cy="2766695"/>
            </a:xfrm>
            <a:custGeom>
              <a:avLst/>
              <a:gdLst/>
              <a:ahLst/>
              <a:cxnLst/>
              <a:rect l="l" t="t" r="r" b="b"/>
              <a:pathLst>
                <a:path w="4215765" h="2766695">
                  <a:moveTo>
                    <a:pt x="0" y="471677"/>
                  </a:moveTo>
                  <a:lnTo>
                    <a:pt x="3628898" y="471677"/>
                  </a:lnTo>
                  <a:lnTo>
                    <a:pt x="3628898" y="2312923"/>
                  </a:lnTo>
                  <a:lnTo>
                    <a:pt x="3566337" y="2313208"/>
                  </a:lnTo>
                  <a:lnTo>
                    <a:pt x="3505215" y="2314051"/>
                  </a:lnTo>
                  <a:lnTo>
                    <a:pt x="3445496" y="2315434"/>
                  </a:lnTo>
                  <a:lnTo>
                    <a:pt x="3387146" y="2317343"/>
                  </a:lnTo>
                  <a:lnTo>
                    <a:pt x="3330131" y="2319759"/>
                  </a:lnTo>
                  <a:lnTo>
                    <a:pt x="3274417" y="2322667"/>
                  </a:lnTo>
                  <a:lnTo>
                    <a:pt x="3219969" y="2326048"/>
                  </a:lnTo>
                  <a:lnTo>
                    <a:pt x="3166754" y="2329888"/>
                  </a:lnTo>
                  <a:lnTo>
                    <a:pt x="3114736" y="2334169"/>
                  </a:lnTo>
                  <a:lnTo>
                    <a:pt x="3063883" y="2338874"/>
                  </a:lnTo>
                  <a:lnTo>
                    <a:pt x="3014158" y="2343986"/>
                  </a:lnTo>
                  <a:lnTo>
                    <a:pt x="2965530" y="2349490"/>
                  </a:lnTo>
                  <a:lnTo>
                    <a:pt x="2917962" y="2355368"/>
                  </a:lnTo>
                  <a:lnTo>
                    <a:pt x="2871421" y="2361603"/>
                  </a:lnTo>
                  <a:lnTo>
                    <a:pt x="2825873" y="2368179"/>
                  </a:lnTo>
                  <a:lnTo>
                    <a:pt x="2781283" y="2375080"/>
                  </a:lnTo>
                  <a:lnTo>
                    <a:pt x="2737617" y="2382287"/>
                  </a:lnTo>
                  <a:lnTo>
                    <a:pt x="2694841" y="2389785"/>
                  </a:lnTo>
                  <a:lnTo>
                    <a:pt x="2652921" y="2397558"/>
                  </a:lnTo>
                  <a:lnTo>
                    <a:pt x="2611822" y="2405587"/>
                  </a:lnTo>
                  <a:lnTo>
                    <a:pt x="2571511" y="2413857"/>
                  </a:lnTo>
                  <a:lnTo>
                    <a:pt x="2531953" y="2422351"/>
                  </a:lnTo>
                  <a:lnTo>
                    <a:pt x="2493113" y="2431053"/>
                  </a:lnTo>
                  <a:lnTo>
                    <a:pt x="2454958" y="2439944"/>
                  </a:lnTo>
                  <a:lnTo>
                    <a:pt x="2417453" y="2449010"/>
                  </a:lnTo>
                  <a:lnTo>
                    <a:pt x="2344257" y="2467595"/>
                  </a:lnTo>
                  <a:lnTo>
                    <a:pt x="2273252" y="2486674"/>
                  </a:lnTo>
                  <a:lnTo>
                    <a:pt x="2204164" y="2506115"/>
                  </a:lnTo>
                  <a:lnTo>
                    <a:pt x="2136718" y="2525782"/>
                  </a:lnTo>
                  <a:lnTo>
                    <a:pt x="2070641" y="2545544"/>
                  </a:lnTo>
                  <a:lnTo>
                    <a:pt x="2005658" y="2565265"/>
                  </a:lnTo>
                  <a:lnTo>
                    <a:pt x="1973492" y="2575069"/>
                  </a:lnTo>
                  <a:lnTo>
                    <a:pt x="1941498" y="2584812"/>
                  </a:lnTo>
                  <a:lnTo>
                    <a:pt x="1877884" y="2604052"/>
                  </a:lnTo>
                  <a:lnTo>
                    <a:pt x="1814544" y="2622851"/>
                  </a:lnTo>
                  <a:lnTo>
                    <a:pt x="1751203" y="2641075"/>
                  </a:lnTo>
                  <a:lnTo>
                    <a:pt x="1687588" y="2658591"/>
                  </a:lnTo>
                  <a:lnTo>
                    <a:pt x="1623425" y="2675265"/>
                  </a:lnTo>
                  <a:lnTo>
                    <a:pt x="1558440" y="2690963"/>
                  </a:lnTo>
                  <a:lnTo>
                    <a:pt x="1492360" y="2705552"/>
                  </a:lnTo>
                  <a:lnTo>
                    <a:pt x="1424909" y="2718899"/>
                  </a:lnTo>
                  <a:lnTo>
                    <a:pt x="1355815" y="2730868"/>
                  </a:lnTo>
                  <a:lnTo>
                    <a:pt x="1284804" y="2741327"/>
                  </a:lnTo>
                  <a:lnTo>
                    <a:pt x="1211601" y="2750142"/>
                  </a:lnTo>
                  <a:lnTo>
                    <a:pt x="1135933" y="2757180"/>
                  </a:lnTo>
                  <a:lnTo>
                    <a:pt x="1097089" y="2759991"/>
                  </a:lnTo>
                  <a:lnTo>
                    <a:pt x="1057527" y="2762307"/>
                  </a:lnTo>
                  <a:lnTo>
                    <a:pt x="1017211" y="2764112"/>
                  </a:lnTo>
                  <a:lnTo>
                    <a:pt x="976107" y="2765389"/>
                  </a:lnTo>
                  <a:lnTo>
                    <a:pt x="934182" y="2766121"/>
                  </a:lnTo>
                  <a:lnTo>
                    <a:pt x="891401" y="2766292"/>
                  </a:lnTo>
                  <a:lnTo>
                    <a:pt x="847730" y="2765885"/>
                  </a:lnTo>
                  <a:lnTo>
                    <a:pt x="803134" y="2764883"/>
                  </a:lnTo>
                  <a:lnTo>
                    <a:pt x="757580" y="2763270"/>
                  </a:lnTo>
                  <a:lnTo>
                    <a:pt x="711033" y="2761028"/>
                  </a:lnTo>
                  <a:lnTo>
                    <a:pt x="663459" y="2758142"/>
                  </a:lnTo>
                  <a:lnTo>
                    <a:pt x="614824" y="2754594"/>
                  </a:lnTo>
                  <a:lnTo>
                    <a:pt x="565093" y="2750368"/>
                  </a:lnTo>
                  <a:lnTo>
                    <a:pt x="514232" y="2745447"/>
                  </a:lnTo>
                  <a:lnTo>
                    <a:pt x="462208" y="2739814"/>
                  </a:lnTo>
                  <a:lnTo>
                    <a:pt x="408985" y="2733453"/>
                  </a:lnTo>
                  <a:lnTo>
                    <a:pt x="354530" y="2726347"/>
                  </a:lnTo>
                  <a:lnTo>
                    <a:pt x="298808" y="2718479"/>
                  </a:lnTo>
                  <a:lnTo>
                    <a:pt x="241785" y="2709832"/>
                  </a:lnTo>
                  <a:lnTo>
                    <a:pt x="183427" y="2700390"/>
                  </a:lnTo>
                  <a:lnTo>
                    <a:pt x="123699" y="2690137"/>
                  </a:lnTo>
                  <a:lnTo>
                    <a:pt x="62568" y="2679054"/>
                  </a:lnTo>
                  <a:lnTo>
                    <a:pt x="0" y="2667127"/>
                  </a:lnTo>
                  <a:lnTo>
                    <a:pt x="0" y="471677"/>
                  </a:lnTo>
                  <a:close/>
                </a:path>
                <a:path w="4215765" h="2766695">
                  <a:moveTo>
                    <a:pt x="298983" y="471677"/>
                  </a:moveTo>
                  <a:lnTo>
                    <a:pt x="298983" y="232917"/>
                  </a:lnTo>
                  <a:lnTo>
                    <a:pt x="3903091" y="232917"/>
                  </a:lnTo>
                  <a:lnTo>
                    <a:pt x="3903091" y="2085847"/>
                  </a:lnTo>
                  <a:lnTo>
                    <a:pt x="3802491" y="2087852"/>
                  </a:lnTo>
                  <a:lnTo>
                    <a:pt x="3714654" y="2092261"/>
                  </a:lnTo>
                  <a:lnTo>
                    <a:pt x="3652488" y="2096670"/>
                  </a:lnTo>
                  <a:lnTo>
                    <a:pt x="3628898" y="2098674"/>
                  </a:lnTo>
                </a:path>
                <a:path w="4215765" h="2766695">
                  <a:moveTo>
                    <a:pt x="580009" y="232917"/>
                  </a:moveTo>
                  <a:lnTo>
                    <a:pt x="580009" y="0"/>
                  </a:lnTo>
                  <a:lnTo>
                    <a:pt x="4215384" y="0"/>
                  </a:lnTo>
                  <a:lnTo>
                    <a:pt x="4215384" y="1847088"/>
                  </a:lnTo>
                  <a:lnTo>
                    <a:pt x="4100740" y="1848596"/>
                  </a:lnTo>
                  <a:lnTo>
                    <a:pt x="4000706" y="1851914"/>
                  </a:lnTo>
                  <a:lnTo>
                    <a:pt x="3929937" y="1855231"/>
                  </a:lnTo>
                  <a:lnTo>
                    <a:pt x="3903091" y="1856739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58088" y="2482342"/>
            <a:ext cx="23463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Gerund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3831" y="2787142"/>
            <a:ext cx="33928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(verb+ing)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modifiers</a:t>
            </a:r>
            <a:r>
              <a:rPr sz="2000" b="1" spc="-10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or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3016" y="3092323"/>
            <a:ext cx="2734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words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associated</a:t>
            </a:r>
            <a:r>
              <a:rPr sz="2000" b="1" spc="-11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with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6316" y="3397122"/>
            <a:ext cx="32683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gerund.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acts as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noun</a:t>
            </a:r>
            <a:r>
              <a:rPr sz="2000" b="1" spc="-13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9588" y="3701922"/>
            <a:ext cx="1202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sentence.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82311" y="1694688"/>
            <a:ext cx="4368165" cy="2778760"/>
            <a:chOff x="4782311" y="1694688"/>
            <a:chExt cx="4368165" cy="2778760"/>
          </a:xfrm>
        </p:grpSpPr>
        <p:sp>
          <p:nvSpPr>
            <p:cNvPr id="21" name="object 21"/>
            <p:cNvSpPr/>
            <p:nvPr/>
          </p:nvSpPr>
          <p:spPr>
            <a:xfrm>
              <a:off x="4788407" y="1700784"/>
              <a:ext cx="4356100" cy="2766695"/>
            </a:xfrm>
            <a:custGeom>
              <a:avLst/>
              <a:gdLst/>
              <a:ahLst/>
              <a:cxnLst/>
              <a:rect l="l" t="t" r="r" b="b"/>
              <a:pathLst>
                <a:path w="4356100" h="2766695">
                  <a:moveTo>
                    <a:pt x="3749674" y="471677"/>
                  </a:moveTo>
                  <a:lnTo>
                    <a:pt x="0" y="471677"/>
                  </a:lnTo>
                  <a:lnTo>
                    <a:pt x="0" y="2667127"/>
                  </a:lnTo>
                  <a:lnTo>
                    <a:pt x="124972" y="2689651"/>
                  </a:lnTo>
                  <a:lnTo>
                    <a:pt x="244399" y="2709007"/>
                  </a:lnTo>
                  <a:lnTo>
                    <a:pt x="358543" y="2725319"/>
                  </a:lnTo>
                  <a:lnTo>
                    <a:pt x="413716" y="2732373"/>
                  </a:lnTo>
                  <a:lnTo>
                    <a:pt x="467668" y="2738712"/>
                  </a:lnTo>
                  <a:lnTo>
                    <a:pt x="520432" y="2744353"/>
                  </a:lnTo>
                  <a:lnTo>
                    <a:pt x="572040" y="2749311"/>
                  </a:lnTo>
                  <a:lnTo>
                    <a:pt x="622525" y="2753602"/>
                  </a:lnTo>
                  <a:lnTo>
                    <a:pt x="671921" y="2757241"/>
                  </a:lnTo>
                  <a:lnTo>
                    <a:pt x="720260" y="2760243"/>
                  </a:lnTo>
                  <a:lnTo>
                    <a:pt x="767576" y="2762625"/>
                  </a:lnTo>
                  <a:lnTo>
                    <a:pt x="813902" y="2764402"/>
                  </a:lnTo>
                  <a:lnTo>
                    <a:pt x="859270" y="2765590"/>
                  </a:lnTo>
                  <a:lnTo>
                    <a:pt x="903713" y="2766204"/>
                  </a:lnTo>
                  <a:lnTo>
                    <a:pt x="947265" y="2766260"/>
                  </a:lnTo>
                  <a:lnTo>
                    <a:pt x="989959" y="2765773"/>
                  </a:lnTo>
                  <a:lnTo>
                    <a:pt x="1031827" y="2764759"/>
                  </a:lnTo>
                  <a:lnTo>
                    <a:pt x="1072903" y="2763233"/>
                  </a:lnTo>
                  <a:lnTo>
                    <a:pt x="1113220" y="2761212"/>
                  </a:lnTo>
                  <a:lnTo>
                    <a:pt x="1152810" y="2758710"/>
                  </a:lnTo>
                  <a:lnTo>
                    <a:pt x="1191707" y="2755744"/>
                  </a:lnTo>
                  <a:lnTo>
                    <a:pt x="1229944" y="2752328"/>
                  </a:lnTo>
                  <a:lnTo>
                    <a:pt x="1304568" y="2744213"/>
                  </a:lnTo>
                  <a:lnTo>
                    <a:pt x="1376947" y="2734488"/>
                  </a:lnTo>
                  <a:lnTo>
                    <a:pt x="1447345" y="2723279"/>
                  </a:lnTo>
                  <a:lnTo>
                    <a:pt x="1516026" y="2710710"/>
                  </a:lnTo>
                  <a:lnTo>
                    <a:pt x="1583254" y="2696906"/>
                  </a:lnTo>
                  <a:lnTo>
                    <a:pt x="1649294" y="2681992"/>
                  </a:lnTo>
                  <a:lnTo>
                    <a:pt x="1714409" y="2666093"/>
                  </a:lnTo>
                  <a:lnTo>
                    <a:pt x="1778863" y="2649332"/>
                  </a:lnTo>
                  <a:lnTo>
                    <a:pt x="1906848" y="2613729"/>
                  </a:lnTo>
                  <a:lnTo>
                    <a:pt x="2233737" y="2518389"/>
                  </a:lnTo>
                  <a:lnTo>
                    <a:pt x="2337383" y="2489746"/>
                  </a:lnTo>
                  <a:lnTo>
                    <a:pt x="2445187" y="2461834"/>
                  </a:lnTo>
                  <a:lnTo>
                    <a:pt x="2519808" y="2443838"/>
                  </a:lnTo>
                  <a:lnTo>
                    <a:pt x="2596937" y="2426479"/>
                  </a:lnTo>
                  <a:lnTo>
                    <a:pt x="2676840" y="2409881"/>
                  </a:lnTo>
                  <a:lnTo>
                    <a:pt x="2759779" y="2394169"/>
                  </a:lnTo>
                  <a:lnTo>
                    <a:pt x="2846020" y="2379467"/>
                  </a:lnTo>
                  <a:lnTo>
                    <a:pt x="2935826" y="2365900"/>
                  </a:lnTo>
                  <a:lnTo>
                    <a:pt x="3029462" y="2353593"/>
                  </a:lnTo>
                  <a:lnTo>
                    <a:pt x="3127191" y="2342671"/>
                  </a:lnTo>
                  <a:lnTo>
                    <a:pt x="3229277" y="2333258"/>
                  </a:lnTo>
                  <a:lnTo>
                    <a:pt x="3335986" y="2325479"/>
                  </a:lnTo>
                  <a:lnTo>
                    <a:pt x="3447580" y="2319460"/>
                  </a:lnTo>
                  <a:lnTo>
                    <a:pt x="3564324" y="2315323"/>
                  </a:lnTo>
                  <a:lnTo>
                    <a:pt x="3686483" y="2313195"/>
                  </a:lnTo>
                  <a:lnTo>
                    <a:pt x="3749674" y="2312923"/>
                  </a:lnTo>
                  <a:lnTo>
                    <a:pt x="3749674" y="471677"/>
                  </a:lnTo>
                  <a:close/>
                </a:path>
                <a:path w="4356100" h="2766695">
                  <a:moveTo>
                    <a:pt x="4033012" y="232917"/>
                  </a:moveTo>
                  <a:lnTo>
                    <a:pt x="308863" y="232917"/>
                  </a:lnTo>
                  <a:lnTo>
                    <a:pt x="308863" y="471677"/>
                  </a:lnTo>
                  <a:lnTo>
                    <a:pt x="3749674" y="471677"/>
                  </a:lnTo>
                  <a:lnTo>
                    <a:pt x="3749674" y="2098674"/>
                  </a:lnTo>
                  <a:lnTo>
                    <a:pt x="3774033" y="2096670"/>
                  </a:lnTo>
                  <a:lnTo>
                    <a:pt x="3838241" y="2092261"/>
                  </a:lnTo>
                  <a:lnTo>
                    <a:pt x="3929000" y="2087852"/>
                  </a:lnTo>
                  <a:lnTo>
                    <a:pt x="4033012" y="2085847"/>
                  </a:lnTo>
                  <a:lnTo>
                    <a:pt x="4033012" y="232917"/>
                  </a:lnTo>
                  <a:close/>
                </a:path>
                <a:path w="4356100" h="2766695">
                  <a:moveTo>
                    <a:pt x="4355592" y="0"/>
                  </a:moveTo>
                  <a:lnTo>
                    <a:pt x="599313" y="0"/>
                  </a:lnTo>
                  <a:lnTo>
                    <a:pt x="599313" y="232917"/>
                  </a:lnTo>
                  <a:lnTo>
                    <a:pt x="4033012" y="232917"/>
                  </a:lnTo>
                  <a:lnTo>
                    <a:pt x="4033012" y="1856739"/>
                  </a:lnTo>
                  <a:lnTo>
                    <a:pt x="4133818" y="1851914"/>
                  </a:lnTo>
                  <a:lnTo>
                    <a:pt x="4237144" y="1848596"/>
                  </a:lnTo>
                  <a:lnTo>
                    <a:pt x="4355592" y="1847088"/>
                  </a:lnTo>
                  <a:lnTo>
                    <a:pt x="4355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88407" y="1700784"/>
              <a:ext cx="4356100" cy="2766695"/>
            </a:xfrm>
            <a:custGeom>
              <a:avLst/>
              <a:gdLst/>
              <a:ahLst/>
              <a:cxnLst/>
              <a:rect l="l" t="t" r="r" b="b"/>
              <a:pathLst>
                <a:path w="4356100" h="2766695">
                  <a:moveTo>
                    <a:pt x="0" y="471677"/>
                  </a:moveTo>
                  <a:lnTo>
                    <a:pt x="3749674" y="471677"/>
                  </a:lnTo>
                  <a:lnTo>
                    <a:pt x="3749674" y="2312923"/>
                  </a:lnTo>
                  <a:lnTo>
                    <a:pt x="3686483" y="2313195"/>
                  </a:lnTo>
                  <a:lnTo>
                    <a:pt x="3624710" y="2314000"/>
                  </a:lnTo>
                  <a:lnTo>
                    <a:pt x="3564324" y="2315323"/>
                  </a:lnTo>
                  <a:lnTo>
                    <a:pt x="3505292" y="2317148"/>
                  </a:lnTo>
                  <a:lnTo>
                    <a:pt x="3447580" y="2319460"/>
                  </a:lnTo>
                  <a:lnTo>
                    <a:pt x="3391156" y="2322242"/>
                  </a:lnTo>
                  <a:lnTo>
                    <a:pt x="3335986" y="2325479"/>
                  </a:lnTo>
                  <a:lnTo>
                    <a:pt x="3282037" y="2329157"/>
                  </a:lnTo>
                  <a:lnTo>
                    <a:pt x="3229277" y="2333258"/>
                  </a:lnTo>
                  <a:lnTo>
                    <a:pt x="3177673" y="2337768"/>
                  </a:lnTo>
                  <a:lnTo>
                    <a:pt x="3127191" y="2342671"/>
                  </a:lnTo>
                  <a:lnTo>
                    <a:pt x="3077798" y="2347951"/>
                  </a:lnTo>
                  <a:lnTo>
                    <a:pt x="3029462" y="2353593"/>
                  </a:lnTo>
                  <a:lnTo>
                    <a:pt x="2982149" y="2359581"/>
                  </a:lnTo>
                  <a:lnTo>
                    <a:pt x="2935826" y="2365900"/>
                  </a:lnTo>
                  <a:lnTo>
                    <a:pt x="2890461" y="2372534"/>
                  </a:lnTo>
                  <a:lnTo>
                    <a:pt x="2846020" y="2379467"/>
                  </a:lnTo>
                  <a:lnTo>
                    <a:pt x="2802471" y="2386684"/>
                  </a:lnTo>
                  <a:lnTo>
                    <a:pt x="2759779" y="2394169"/>
                  </a:lnTo>
                  <a:lnTo>
                    <a:pt x="2717913" y="2401907"/>
                  </a:lnTo>
                  <a:lnTo>
                    <a:pt x="2676840" y="2409881"/>
                  </a:lnTo>
                  <a:lnTo>
                    <a:pt x="2636525" y="2418078"/>
                  </a:lnTo>
                  <a:lnTo>
                    <a:pt x="2596937" y="2426479"/>
                  </a:lnTo>
                  <a:lnTo>
                    <a:pt x="2558042" y="2435072"/>
                  </a:lnTo>
                  <a:lnTo>
                    <a:pt x="2519808" y="2443838"/>
                  </a:lnTo>
                  <a:lnTo>
                    <a:pt x="2482200" y="2452764"/>
                  </a:lnTo>
                  <a:lnTo>
                    <a:pt x="2445187" y="2461834"/>
                  </a:lnTo>
                  <a:lnTo>
                    <a:pt x="2372811" y="2480340"/>
                  </a:lnTo>
                  <a:lnTo>
                    <a:pt x="2302416" y="2499234"/>
                  </a:lnTo>
                  <a:lnTo>
                    <a:pt x="2233737" y="2518389"/>
                  </a:lnTo>
                  <a:lnTo>
                    <a:pt x="2166511" y="2537681"/>
                  </a:lnTo>
                  <a:lnTo>
                    <a:pt x="2100473" y="2556986"/>
                  </a:lnTo>
                  <a:lnTo>
                    <a:pt x="2035359" y="2576179"/>
                  </a:lnTo>
                  <a:lnTo>
                    <a:pt x="2003066" y="2585694"/>
                  </a:lnTo>
                  <a:lnTo>
                    <a:pt x="1938843" y="2604485"/>
                  </a:lnTo>
                  <a:lnTo>
                    <a:pt x="1874885" y="2622851"/>
                  </a:lnTo>
                  <a:lnTo>
                    <a:pt x="1810926" y="2640669"/>
                  </a:lnTo>
                  <a:lnTo>
                    <a:pt x="1746702" y="2657812"/>
                  </a:lnTo>
                  <a:lnTo>
                    <a:pt x="1681950" y="2674158"/>
                  </a:lnTo>
                  <a:lnTo>
                    <a:pt x="1616406" y="2689580"/>
                  </a:lnTo>
                  <a:lnTo>
                    <a:pt x="1549805" y="2703955"/>
                  </a:lnTo>
                  <a:lnTo>
                    <a:pt x="1481884" y="2717157"/>
                  </a:lnTo>
                  <a:lnTo>
                    <a:pt x="1412377" y="2729061"/>
                  </a:lnTo>
                  <a:lnTo>
                    <a:pt x="1341022" y="2739544"/>
                  </a:lnTo>
                  <a:lnTo>
                    <a:pt x="1267553" y="2748480"/>
                  </a:lnTo>
                  <a:lnTo>
                    <a:pt x="1191707" y="2755744"/>
                  </a:lnTo>
                  <a:lnTo>
                    <a:pt x="1152810" y="2758710"/>
                  </a:lnTo>
                  <a:lnTo>
                    <a:pt x="1113220" y="2761212"/>
                  </a:lnTo>
                  <a:lnTo>
                    <a:pt x="1072903" y="2763233"/>
                  </a:lnTo>
                  <a:lnTo>
                    <a:pt x="1031827" y="2764759"/>
                  </a:lnTo>
                  <a:lnTo>
                    <a:pt x="989959" y="2765773"/>
                  </a:lnTo>
                  <a:lnTo>
                    <a:pt x="947265" y="2766260"/>
                  </a:lnTo>
                  <a:lnTo>
                    <a:pt x="903713" y="2766204"/>
                  </a:lnTo>
                  <a:lnTo>
                    <a:pt x="859270" y="2765590"/>
                  </a:lnTo>
                  <a:lnTo>
                    <a:pt x="813902" y="2764402"/>
                  </a:lnTo>
                  <a:lnTo>
                    <a:pt x="767576" y="2762625"/>
                  </a:lnTo>
                  <a:lnTo>
                    <a:pt x="720260" y="2760243"/>
                  </a:lnTo>
                  <a:lnTo>
                    <a:pt x="671921" y="2757241"/>
                  </a:lnTo>
                  <a:lnTo>
                    <a:pt x="622525" y="2753602"/>
                  </a:lnTo>
                  <a:lnTo>
                    <a:pt x="572040" y="2749311"/>
                  </a:lnTo>
                  <a:lnTo>
                    <a:pt x="520432" y="2744353"/>
                  </a:lnTo>
                  <a:lnTo>
                    <a:pt x="467668" y="2738712"/>
                  </a:lnTo>
                  <a:lnTo>
                    <a:pt x="413716" y="2732373"/>
                  </a:lnTo>
                  <a:lnTo>
                    <a:pt x="358543" y="2725319"/>
                  </a:lnTo>
                  <a:lnTo>
                    <a:pt x="302114" y="2717536"/>
                  </a:lnTo>
                  <a:lnTo>
                    <a:pt x="244399" y="2709007"/>
                  </a:lnTo>
                  <a:lnTo>
                    <a:pt x="185362" y="2699717"/>
                  </a:lnTo>
                  <a:lnTo>
                    <a:pt x="124972" y="2689651"/>
                  </a:lnTo>
                  <a:lnTo>
                    <a:pt x="63196" y="2678793"/>
                  </a:lnTo>
                  <a:lnTo>
                    <a:pt x="0" y="2667127"/>
                  </a:lnTo>
                  <a:lnTo>
                    <a:pt x="0" y="471677"/>
                  </a:lnTo>
                  <a:close/>
                </a:path>
                <a:path w="4356100" h="2766695">
                  <a:moveTo>
                    <a:pt x="308863" y="471677"/>
                  </a:moveTo>
                  <a:lnTo>
                    <a:pt x="308863" y="232917"/>
                  </a:lnTo>
                  <a:lnTo>
                    <a:pt x="4033012" y="232917"/>
                  </a:lnTo>
                  <a:lnTo>
                    <a:pt x="4033012" y="2085847"/>
                  </a:lnTo>
                  <a:lnTo>
                    <a:pt x="3929000" y="2087852"/>
                  </a:lnTo>
                  <a:lnTo>
                    <a:pt x="3838241" y="2092261"/>
                  </a:lnTo>
                  <a:lnTo>
                    <a:pt x="3774033" y="2096670"/>
                  </a:lnTo>
                  <a:lnTo>
                    <a:pt x="3749674" y="2098674"/>
                  </a:lnTo>
                </a:path>
                <a:path w="4356100" h="2766695">
                  <a:moveTo>
                    <a:pt x="599313" y="232917"/>
                  </a:moveTo>
                  <a:lnTo>
                    <a:pt x="599313" y="0"/>
                  </a:lnTo>
                  <a:lnTo>
                    <a:pt x="4355592" y="0"/>
                  </a:lnTo>
                  <a:lnTo>
                    <a:pt x="4355592" y="1847088"/>
                  </a:lnTo>
                  <a:lnTo>
                    <a:pt x="4237144" y="1848596"/>
                  </a:lnTo>
                  <a:lnTo>
                    <a:pt x="4133818" y="1851914"/>
                  </a:lnTo>
                  <a:lnTo>
                    <a:pt x="4060733" y="1855231"/>
                  </a:lnTo>
                  <a:lnTo>
                    <a:pt x="4033012" y="1856739"/>
                  </a:lnTo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98770" y="2329942"/>
            <a:ext cx="25298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Consists of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prestent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48834" y="2634742"/>
            <a:ext cx="30295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participle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(verb+ing)</a:t>
            </a:r>
            <a:r>
              <a:rPr sz="2000" b="1" spc="-7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and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27497" y="2939237"/>
            <a:ext cx="3074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Past participle</a:t>
            </a:r>
            <a:r>
              <a:rPr sz="2000" b="1" spc="-1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(verb+ed)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41570" y="3244723"/>
            <a:ext cx="34455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and modifiers associated</a:t>
            </a:r>
            <a:r>
              <a:rPr sz="2000" b="1" spc="-155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to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02758" y="3549522"/>
            <a:ext cx="2724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it. It is </a:t>
            </a: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separated</a:t>
            </a:r>
            <a:r>
              <a:rPr sz="2000" b="1" spc="-114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by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65597" y="3854322"/>
            <a:ext cx="29965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F0000"/>
                </a:solidFill>
                <a:latin typeface="Comic Sans MS"/>
                <a:cs typeface="Comic Sans MS"/>
              </a:rPr>
              <a:t>Comma and acts as</a:t>
            </a:r>
            <a:r>
              <a:rPr sz="2000" b="1" spc="-1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5F0000"/>
                </a:solidFill>
                <a:latin typeface="Comic Sans MS"/>
                <a:cs typeface="Comic Sans MS"/>
              </a:rPr>
              <a:t>adj.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316991" y="4575047"/>
          <a:ext cx="4206873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3155314"/>
                <a:gridCol w="525779"/>
              </a:tblGrid>
              <a:tr h="213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975" marR="720090" indent="-342900">
                        <a:lnSpc>
                          <a:spcPct val="100000"/>
                        </a:lnSpc>
                        <a:spcBef>
                          <a:spcPts val="2300"/>
                        </a:spcBef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 like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reading  romantic</a:t>
                      </a:r>
                      <a:r>
                        <a:rPr sz="2000" b="1" spc="-7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novels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4975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She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started</a:t>
                      </a:r>
                      <a:r>
                        <a:rPr sz="2000" b="1" spc="-7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learning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2000" b="1" spc="-3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lesson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29210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767071" y="4575047"/>
          <a:ext cx="4208143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3155949"/>
                <a:gridCol w="526414"/>
              </a:tblGrid>
              <a:tr h="213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291465" indent="-342900">
                        <a:lnSpc>
                          <a:spcPct val="100000"/>
                        </a:lnSpc>
                        <a:spcBef>
                          <a:spcPts val="2300"/>
                        </a:spcBef>
                        <a:buFont typeface="Arial"/>
                        <a:buChar char="•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 boy, </a:t>
                      </a:r>
                      <a:r>
                        <a:rPr sz="2000" b="1" spc="-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begging  the </a:t>
                      </a:r>
                      <a:r>
                        <a:rPr sz="2000" b="1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money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,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sz="2000" b="1" spc="-12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poor.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434340" marR="8636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The book, </a:t>
                      </a:r>
                      <a:r>
                        <a:rPr sz="2000" b="1" spc="-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written</a:t>
                      </a:r>
                      <a:r>
                        <a:rPr sz="2000" b="1" spc="-120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by  </a:t>
                      </a:r>
                      <a:r>
                        <a:rPr sz="2000" b="1" dirty="0">
                          <a:solidFill>
                            <a:srgbClr val="FF1A1A"/>
                          </a:solidFill>
                          <a:latin typeface="Comic Sans MS"/>
                          <a:cs typeface="Comic Sans MS"/>
                        </a:rPr>
                        <a:t>Ali</a:t>
                      </a:r>
                      <a:r>
                        <a:rPr sz="2000" b="1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, </a:t>
                      </a:r>
                      <a:r>
                        <a:rPr sz="2000" b="1" spc="-5" dirty="0">
                          <a:solidFill>
                            <a:srgbClr val="5F0000"/>
                          </a:solidFill>
                          <a:latin typeface="Comic Sans MS"/>
                          <a:cs typeface="Comic Sans MS"/>
                        </a:rPr>
                        <a:t>is very  interesting.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T="29210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BBBBB"/>
                      </a:solidFill>
                      <a:prstDash val="solid"/>
                    </a:lnL>
                    <a:lnR w="12700">
                      <a:solidFill>
                        <a:srgbClr val="BBBBBB"/>
                      </a:solidFill>
                      <a:prstDash val="solid"/>
                    </a:lnR>
                    <a:lnT w="12700">
                      <a:solidFill>
                        <a:srgbClr val="BBBBBB"/>
                      </a:solidFill>
                      <a:prstDash val="solid"/>
                    </a:lnT>
                    <a:lnB w="12700">
                      <a:solidFill>
                        <a:srgbClr val="BBBBBB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0"/>
            <a:ext cx="9153525" cy="6867525"/>
            <a:chOff x="-4762" y="0"/>
            <a:chExt cx="9153525" cy="6867525"/>
          </a:xfrm>
        </p:grpSpPr>
        <p:sp>
          <p:nvSpPr>
            <p:cNvPr id="3" name="object 3"/>
            <p:cNvSpPr/>
            <p:nvPr/>
          </p:nvSpPr>
          <p:spPr>
            <a:xfrm>
              <a:off x="1670304" y="0"/>
              <a:ext cx="5739384" cy="190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4381246" y="0"/>
                  </a:moveTo>
                  <a:lnTo>
                    <a:pt x="839978" y="0"/>
                  </a:lnTo>
                  <a:lnTo>
                    <a:pt x="786853" y="1380"/>
                  </a:lnTo>
                  <a:lnTo>
                    <a:pt x="734608" y="5467"/>
                  </a:lnTo>
                  <a:lnTo>
                    <a:pt x="683339" y="12179"/>
                  </a:lnTo>
                  <a:lnTo>
                    <a:pt x="633145" y="21433"/>
                  </a:lnTo>
                  <a:lnTo>
                    <a:pt x="584125" y="33146"/>
                  </a:lnTo>
                  <a:lnTo>
                    <a:pt x="536377" y="47238"/>
                  </a:lnTo>
                  <a:lnTo>
                    <a:pt x="489998" y="63625"/>
                  </a:lnTo>
                  <a:lnTo>
                    <a:pt x="445089" y="82225"/>
                  </a:lnTo>
                  <a:lnTo>
                    <a:pt x="401747" y="102956"/>
                  </a:lnTo>
                  <a:lnTo>
                    <a:pt x="360070" y="125736"/>
                  </a:lnTo>
                  <a:lnTo>
                    <a:pt x="320156" y="150483"/>
                  </a:lnTo>
                  <a:lnTo>
                    <a:pt x="282105" y="177115"/>
                  </a:lnTo>
                  <a:lnTo>
                    <a:pt x="246014" y="205549"/>
                  </a:lnTo>
                  <a:lnTo>
                    <a:pt x="211983" y="235703"/>
                  </a:lnTo>
                  <a:lnTo>
                    <a:pt x="180108" y="267495"/>
                  </a:lnTo>
                  <a:lnTo>
                    <a:pt x="150489" y="300843"/>
                  </a:lnTo>
                  <a:lnTo>
                    <a:pt x="123224" y="335664"/>
                  </a:lnTo>
                  <a:lnTo>
                    <a:pt x="98411" y="371877"/>
                  </a:lnTo>
                  <a:lnTo>
                    <a:pt x="76149" y="409398"/>
                  </a:lnTo>
                  <a:lnTo>
                    <a:pt x="56537" y="448147"/>
                  </a:lnTo>
                  <a:lnTo>
                    <a:pt x="39671" y="488040"/>
                  </a:lnTo>
                  <a:lnTo>
                    <a:pt x="25652" y="528996"/>
                  </a:lnTo>
                  <a:lnTo>
                    <a:pt x="14576" y="570933"/>
                  </a:lnTo>
                  <a:lnTo>
                    <a:pt x="6544" y="613767"/>
                  </a:lnTo>
                  <a:lnTo>
                    <a:pt x="1652" y="657417"/>
                  </a:lnTo>
                  <a:lnTo>
                    <a:pt x="0" y="701801"/>
                  </a:lnTo>
                  <a:lnTo>
                    <a:pt x="1652" y="746186"/>
                  </a:lnTo>
                  <a:lnTo>
                    <a:pt x="6544" y="789836"/>
                  </a:lnTo>
                  <a:lnTo>
                    <a:pt x="14576" y="832670"/>
                  </a:lnTo>
                  <a:lnTo>
                    <a:pt x="25652" y="874607"/>
                  </a:lnTo>
                  <a:lnTo>
                    <a:pt x="39671" y="915563"/>
                  </a:lnTo>
                  <a:lnTo>
                    <a:pt x="56537" y="955456"/>
                  </a:lnTo>
                  <a:lnTo>
                    <a:pt x="76149" y="994205"/>
                  </a:lnTo>
                  <a:lnTo>
                    <a:pt x="98411" y="1031726"/>
                  </a:lnTo>
                  <a:lnTo>
                    <a:pt x="123224" y="1067939"/>
                  </a:lnTo>
                  <a:lnTo>
                    <a:pt x="150489" y="1102760"/>
                  </a:lnTo>
                  <a:lnTo>
                    <a:pt x="180108" y="1136108"/>
                  </a:lnTo>
                  <a:lnTo>
                    <a:pt x="211983" y="1167900"/>
                  </a:lnTo>
                  <a:lnTo>
                    <a:pt x="246014" y="1198054"/>
                  </a:lnTo>
                  <a:lnTo>
                    <a:pt x="282105" y="1226488"/>
                  </a:lnTo>
                  <a:lnTo>
                    <a:pt x="320156" y="1253120"/>
                  </a:lnTo>
                  <a:lnTo>
                    <a:pt x="360070" y="1277867"/>
                  </a:lnTo>
                  <a:lnTo>
                    <a:pt x="401747" y="1300647"/>
                  </a:lnTo>
                  <a:lnTo>
                    <a:pt x="445089" y="1321378"/>
                  </a:lnTo>
                  <a:lnTo>
                    <a:pt x="489998" y="1339978"/>
                  </a:lnTo>
                  <a:lnTo>
                    <a:pt x="536377" y="1356365"/>
                  </a:lnTo>
                  <a:lnTo>
                    <a:pt x="584125" y="1370457"/>
                  </a:lnTo>
                  <a:lnTo>
                    <a:pt x="633145" y="1382170"/>
                  </a:lnTo>
                  <a:lnTo>
                    <a:pt x="683339" y="1391424"/>
                  </a:lnTo>
                  <a:lnTo>
                    <a:pt x="734608" y="1398136"/>
                  </a:lnTo>
                  <a:lnTo>
                    <a:pt x="786853" y="1402223"/>
                  </a:lnTo>
                  <a:lnTo>
                    <a:pt x="839978" y="1403603"/>
                  </a:lnTo>
                  <a:lnTo>
                    <a:pt x="4381246" y="1403603"/>
                  </a:lnTo>
                  <a:lnTo>
                    <a:pt x="4434370" y="1402223"/>
                  </a:lnTo>
                  <a:lnTo>
                    <a:pt x="4486615" y="1398136"/>
                  </a:lnTo>
                  <a:lnTo>
                    <a:pt x="4537884" y="1391424"/>
                  </a:lnTo>
                  <a:lnTo>
                    <a:pt x="4588078" y="1382170"/>
                  </a:lnTo>
                  <a:lnTo>
                    <a:pt x="4637098" y="1370457"/>
                  </a:lnTo>
                  <a:lnTo>
                    <a:pt x="4684846" y="1356365"/>
                  </a:lnTo>
                  <a:lnTo>
                    <a:pt x="4731225" y="1339978"/>
                  </a:lnTo>
                  <a:lnTo>
                    <a:pt x="4776134" y="1321378"/>
                  </a:lnTo>
                  <a:lnTo>
                    <a:pt x="4819476" y="1300647"/>
                  </a:lnTo>
                  <a:lnTo>
                    <a:pt x="4861153" y="1277867"/>
                  </a:lnTo>
                  <a:lnTo>
                    <a:pt x="4901067" y="1253120"/>
                  </a:lnTo>
                  <a:lnTo>
                    <a:pt x="4939118" y="1226488"/>
                  </a:lnTo>
                  <a:lnTo>
                    <a:pt x="4975209" y="1198054"/>
                  </a:lnTo>
                  <a:lnTo>
                    <a:pt x="5009240" y="1167900"/>
                  </a:lnTo>
                  <a:lnTo>
                    <a:pt x="5041115" y="1136108"/>
                  </a:lnTo>
                  <a:lnTo>
                    <a:pt x="5070734" y="1102760"/>
                  </a:lnTo>
                  <a:lnTo>
                    <a:pt x="5097999" y="1067939"/>
                  </a:lnTo>
                  <a:lnTo>
                    <a:pt x="5122812" y="1031726"/>
                  </a:lnTo>
                  <a:lnTo>
                    <a:pt x="5145074" y="994205"/>
                  </a:lnTo>
                  <a:lnTo>
                    <a:pt x="5164686" y="955456"/>
                  </a:lnTo>
                  <a:lnTo>
                    <a:pt x="5181552" y="915563"/>
                  </a:lnTo>
                  <a:lnTo>
                    <a:pt x="5195571" y="874607"/>
                  </a:lnTo>
                  <a:lnTo>
                    <a:pt x="5206647" y="832670"/>
                  </a:lnTo>
                  <a:lnTo>
                    <a:pt x="5214679" y="789836"/>
                  </a:lnTo>
                  <a:lnTo>
                    <a:pt x="5219571" y="746186"/>
                  </a:lnTo>
                  <a:lnTo>
                    <a:pt x="5221224" y="701801"/>
                  </a:lnTo>
                  <a:lnTo>
                    <a:pt x="5219571" y="657417"/>
                  </a:lnTo>
                  <a:lnTo>
                    <a:pt x="5214679" y="613767"/>
                  </a:lnTo>
                  <a:lnTo>
                    <a:pt x="5206647" y="570933"/>
                  </a:lnTo>
                  <a:lnTo>
                    <a:pt x="5195571" y="528996"/>
                  </a:lnTo>
                  <a:lnTo>
                    <a:pt x="5181552" y="488040"/>
                  </a:lnTo>
                  <a:lnTo>
                    <a:pt x="5164686" y="448147"/>
                  </a:lnTo>
                  <a:lnTo>
                    <a:pt x="5145074" y="409398"/>
                  </a:lnTo>
                  <a:lnTo>
                    <a:pt x="5122812" y="371877"/>
                  </a:lnTo>
                  <a:lnTo>
                    <a:pt x="5097999" y="335664"/>
                  </a:lnTo>
                  <a:lnTo>
                    <a:pt x="5070734" y="300843"/>
                  </a:lnTo>
                  <a:lnTo>
                    <a:pt x="5041115" y="267495"/>
                  </a:lnTo>
                  <a:lnTo>
                    <a:pt x="5009240" y="235703"/>
                  </a:lnTo>
                  <a:lnTo>
                    <a:pt x="4975209" y="205549"/>
                  </a:lnTo>
                  <a:lnTo>
                    <a:pt x="4939118" y="177115"/>
                  </a:lnTo>
                  <a:lnTo>
                    <a:pt x="4901067" y="150483"/>
                  </a:lnTo>
                  <a:lnTo>
                    <a:pt x="4861153" y="125736"/>
                  </a:lnTo>
                  <a:lnTo>
                    <a:pt x="4819476" y="102956"/>
                  </a:lnTo>
                  <a:lnTo>
                    <a:pt x="4776134" y="82225"/>
                  </a:lnTo>
                  <a:lnTo>
                    <a:pt x="4731225" y="63625"/>
                  </a:lnTo>
                  <a:lnTo>
                    <a:pt x="4684846" y="47238"/>
                  </a:lnTo>
                  <a:lnTo>
                    <a:pt x="4637098" y="33146"/>
                  </a:lnTo>
                  <a:lnTo>
                    <a:pt x="4588078" y="21433"/>
                  </a:lnTo>
                  <a:lnTo>
                    <a:pt x="4537884" y="12179"/>
                  </a:lnTo>
                  <a:lnTo>
                    <a:pt x="4486615" y="5467"/>
                  </a:lnTo>
                  <a:lnTo>
                    <a:pt x="4434370" y="1380"/>
                  </a:lnTo>
                  <a:lnTo>
                    <a:pt x="4381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9383" y="242315"/>
              <a:ext cx="5221605" cy="1403985"/>
            </a:xfrm>
            <a:custGeom>
              <a:avLst/>
              <a:gdLst/>
              <a:ahLst/>
              <a:cxnLst/>
              <a:rect l="l" t="t" r="r" b="b"/>
              <a:pathLst>
                <a:path w="5221605" h="1403985">
                  <a:moveTo>
                    <a:pt x="839978" y="0"/>
                  </a:moveTo>
                  <a:lnTo>
                    <a:pt x="4381246" y="0"/>
                  </a:lnTo>
                  <a:lnTo>
                    <a:pt x="4434370" y="1380"/>
                  </a:lnTo>
                  <a:lnTo>
                    <a:pt x="4486615" y="5467"/>
                  </a:lnTo>
                  <a:lnTo>
                    <a:pt x="4537884" y="12179"/>
                  </a:lnTo>
                  <a:lnTo>
                    <a:pt x="4588078" y="21433"/>
                  </a:lnTo>
                  <a:lnTo>
                    <a:pt x="4637098" y="33146"/>
                  </a:lnTo>
                  <a:lnTo>
                    <a:pt x="4684846" y="47238"/>
                  </a:lnTo>
                  <a:lnTo>
                    <a:pt x="4731225" y="63625"/>
                  </a:lnTo>
                  <a:lnTo>
                    <a:pt x="4776134" y="82225"/>
                  </a:lnTo>
                  <a:lnTo>
                    <a:pt x="4819476" y="102956"/>
                  </a:lnTo>
                  <a:lnTo>
                    <a:pt x="4861153" y="125736"/>
                  </a:lnTo>
                  <a:lnTo>
                    <a:pt x="4901067" y="150483"/>
                  </a:lnTo>
                  <a:lnTo>
                    <a:pt x="4939118" y="177115"/>
                  </a:lnTo>
                  <a:lnTo>
                    <a:pt x="4975209" y="205549"/>
                  </a:lnTo>
                  <a:lnTo>
                    <a:pt x="5009240" y="235703"/>
                  </a:lnTo>
                  <a:lnTo>
                    <a:pt x="5041115" y="267495"/>
                  </a:lnTo>
                  <a:lnTo>
                    <a:pt x="5070734" y="300843"/>
                  </a:lnTo>
                  <a:lnTo>
                    <a:pt x="5097999" y="335664"/>
                  </a:lnTo>
                  <a:lnTo>
                    <a:pt x="5122812" y="371877"/>
                  </a:lnTo>
                  <a:lnTo>
                    <a:pt x="5145074" y="409398"/>
                  </a:lnTo>
                  <a:lnTo>
                    <a:pt x="5164686" y="448147"/>
                  </a:lnTo>
                  <a:lnTo>
                    <a:pt x="5181552" y="488040"/>
                  </a:lnTo>
                  <a:lnTo>
                    <a:pt x="5195571" y="528996"/>
                  </a:lnTo>
                  <a:lnTo>
                    <a:pt x="5206647" y="570933"/>
                  </a:lnTo>
                  <a:lnTo>
                    <a:pt x="5214679" y="613767"/>
                  </a:lnTo>
                  <a:lnTo>
                    <a:pt x="5219571" y="657417"/>
                  </a:lnTo>
                  <a:lnTo>
                    <a:pt x="5221224" y="701801"/>
                  </a:lnTo>
                  <a:lnTo>
                    <a:pt x="5219571" y="746186"/>
                  </a:lnTo>
                  <a:lnTo>
                    <a:pt x="5214679" y="789836"/>
                  </a:lnTo>
                  <a:lnTo>
                    <a:pt x="5206647" y="832670"/>
                  </a:lnTo>
                  <a:lnTo>
                    <a:pt x="5195571" y="874607"/>
                  </a:lnTo>
                  <a:lnTo>
                    <a:pt x="5181552" y="915563"/>
                  </a:lnTo>
                  <a:lnTo>
                    <a:pt x="5164686" y="955456"/>
                  </a:lnTo>
                  <a:lnTo>
                    <a:pt x="5145074" y="994205"/>
                  </a:lnTo>
                  <a:lnTo>
                    <a:pt x="5122812" y="1031726"/>
                  </a:lnTo>
                  <a:lnTo>
                    <a:pt x="5097999" y="1067939"/>
                  </a:lnTo>
                  <a:lnTo>
                    <a:pt x="5070734" y="1102760"/>
                  </a:lnTo>
                  <a:lnTo>
                    <a:pt x="5041115" y="1136108"/>
                  </a:lnTo>
                  <a:lnTo>
                    <a:pt x="5009240" y="1167900"/>
                  </a:lnTo>
                  <a:lnTo>
                    <a:pt x="4975209" y="1198054"/>
                  </a:lnTo>
                  <a:lnTo>
                    <a:pt x="4939118" y="1226488"/>
                  </a:lnTo>
                  <a:lnTo>
                    <a:pt x="4901067" y="1253120"/>
                  </a:lnTo>
                  <a:lnTo>
                    <a:pt x="4861153" y="1277867"/>
                  </a:lnTo>
                  <a:lnTo>
                    <a:pt x="4819476" y="1300647"/>
                  </a:lnTo>
                  <a:lnTo>
                    <a:pt x="4776134" y="1321378"/>
                  </a:lnTo>
                  <a:lnTo>
                    <a:pt x="4731225" y="1339978"/>
                  </a:lnTo>
                  <a:lnTo>
                    <a:pt x="4684846" y="1356365"/>
                  </a:lnTo>
                  <a:lnTo>
                    <a:pt x="4637098" y="1370457"/>
                  </a:lnTo>
                  <a:lnTo>
                    <a:pt x="4588078" y="1382170"/>
                  </a:lnTo>
                  <a:lnTo>
                    <a:pt x="4537884" y="1391424"/>
                  </a:lnTo>
                  <a:lnTo>
                    <a:pt x="4486615" y="1398136"/>
                  </a:lnTo>
                  <a:lnTo>
                    <a:pt x="4434370" y="1402223"/>
                  </a:lnTo>
                  <a:lnTo>
                    <a:pt x="4381246" y="1403603"/>
                  </a:lnTo>
                  <a:lnTo>
                    <a:pt x="839978" y="1403603"/>
                  </a:lnTo>
                  <a:lnTo>
                    <a:pt x="786853" y="1402223"/>
                  </a:lnTo>
                  <a:lnTo>
                    <a:pt x="734608" y="1398136"/>
                  </a:lnTo>
                  <a:lnTo>
                    <a:pt x="683339" y="1391424"/>
                  </a:lnTo>
                  <a:lnTo>
                    <a:pt x="633145" y="1382170"/>
                  </a:lnTo>
                  <a:lnTo>
                    <a:pt x="584125" y="1370457"/>
                  </a:lnTo>
                  <a:lnTo>
                    <a:pt x="536377" y="1356365"/>
                  </a:lnTo>
                  <a:lnTo>
                    <a:pt x="489998" y="1339978"/>
                  </a:lnTo>
                  <a:lnTo>
                    <a:pt x="445089" y="1321378"/>
                  </a:lnTo>
                  <a:lnTo>
                    <a:pt x="401747" y="1300647"/>
                  </a:lnTo>
                  <a:lnTo>
                    <a:pt x="360070" y="1277867"/>
                  </a:lnTo>
                  <a:lnTo>
                    <a:pt x="320156" y="1253120"/>
                  </a:lnTo>
                  <a:lnTo>
                    <a:pt x="282105" y="1226488"/>
                  </a:lnTo>
                  <a:lnTo>
                    <a:pt x="246014" y="1198054"/>
                  </a:lnTo>
                  <a:lnTo>
                    <a:pt x="211983" y="1167900"/>
                  </a:lnTo>
                  <a:lnTo>
                    <a:pt x="180108" y="1136108"/>
                  </a:lnTo>
                  <a:lnTo>
                    <a:pt x="150489" y="1102760"/>
                  </a:lnTo>
                  <a:lnTo>
                    <a:pt x="123224" y="1067939"/>
                  </a:lnTo>
                  <a:lnTo>
                    <a:pt x="98411" y="1031726"/>
                  </a:lnTo>
                  <a:lnTo>
                    <a:pt x="76149" y="994205"/>
                  </a:lnTo>
                  <a:lnTo>
                    <a:pt x="56537" y="955456"/>
                  </a:lnTo>
                  <a:lnTo>
                    <a:pt x="39671" y="915563"/>
                  </a:lnTo>
                  <a:lnTo>
                    <a:pt x="25652" y="874607"/>
                  </a:lnTo>
                  <a:lnTo>
                    <a:pt x="14576" y="832670"/>
                  </a:lnTo>
                  <a:lnTo>
                    <a:pt x="6544" y="789836"/>
                  </a:lnTo>
                  <a:lnTo>
                    <a:pt x="1652" y="746186"/>
                  </a:lnTo>
                  <a:lnTo>
                    <a:pt x="0" y="701801"/>
                  </a:lnTo>
                  <a:lnTo>
                    <a:pt x="1652" y="657417"/>
                  </a:lnTo>
                  <a:lnTo>
                    <a:pt x="6544" y="613767"/>
                  </a:lnTo>
                  <a:lnTo>
                    <a:pt x="14576" y="570933"/>
                  </a:lnTo>
                  <a:lnTo>
                    <a:pt x="25652" y="528996"/>
                  </a:lnTo>
                  <a:lnTo>
                    <a:pt x="39671" y="488040"/>
                  </a:lnTo>
                  <a:lnTo>
                    <a:pt x="56537" y="448147"/>
                  </a:lnTo>
                  <a:lnTo>
                    <a:pt x="76149" y="409398"/>
                  </a:lnTo>
                  <a:lnTo>
                    <a:pt x="98411" y="371877"/>
                  </a:lnTo>
                  <a:lnTo>
                    <a:pt x="123224" y="335664"/>
                  </a:lnTo>
                  <a:lnTo>
                    <a:pt x="150489" y="300843"/>
                  </a:lnTo>
                  <a:lnTo>
                    <a:pt x="180108" y="267495"/>
                  </a:lnTo>
                  <a:lnTo>
                    <a:pt x="211983" y="235703"/>
                  </a:lnTo>
                  <a:lnTo>
                    <a:pt x="246014" y="205549"/>
                  </a:lnTo>
                  <a:lnTo>
                    <a:pt x="282105" y="177115"/>
                  </a:lnTo>
                  <a:lnTo>
                    <a:pt x="320156" y="150483"/>
                  </a:lnTo>
                  <a:lnTo>
                    <a:pt x="360070" y="125736"/>
                  </a:lnTo>
                  <a:lnTo>
                    <a:pt x="401747" y="102956"/>
                  </a:lnTo>
                  <a:lnTo>
                    <a:pt x="445089" y="82225"/>
                  </a:lnTo>
                  <a:lnTo>
                    <a:pt x="489998" y="63625"/>
                  </a:lnTo>
                  <a:lnTo>
                    <a:pt x="536377" y="47238"/>
                  </a:lnTo>
                  <a:lnTo>
                    <a:pt x="584125" y="33146"/>
                  </a:lnTo>
                  <a:lnTo>
                    <a:pt x="633145" y="21433"/>
                  </a:lnTo>
                  <a:lnTo>
                    <a:pt x="683339" y="12179"/>
                  </a:lnTo>
                  <a:lnTo>
                    <a:pt x="734608" y="5467"/>
                  </a:lnTo>
                  <a:lnTo>
                    <a:pt x="786853" y="1380"/>
                  </a:lnTo>
                  <a:lnTo>
                    <a:pt x="839978" y="0"/>
                  </a:lnTo>
                  <a:close/>
                </a:path>
              </a:pathLst>
            </a:custGeom>
            <a:ln w="57912">
              <a:solidFill>
                <a:srgbClr val="288A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78834" y="435990"/>
            <a:ext cx="23241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Clause</a:t>
            </a:r>
            <a:endParaRPr sz="6000"/>
          </a:p>
        </p:txBody>
      </p:sp>
      <p:grpSp>
        <p:nvGrpSpPr>
          <p:cNvPr id="7" name="object 7"/>
          <p:cNvGrpSpPr/>
          <p:nvPr/>
        </p:nvGrpSpPr>
        <p:grpSpPr>
          <a:xfrm>
            <a:off x="1222247" y="2004060"/>
            <a:ext cx="6637020" cy="4224655"/>
            <a:chOff x="1222247" y="2004060"/>
            <a:chExt cx="6637020" cy="4224655"/>
          </a:xfrm>
        </p:grpSpPr>
        <p:sp>
          <p:nvSpPr>
            <p:cNvPr id="8" name="object 8"/>
            <p:cNvSpPr/>
            <p:nvPr/>
          </p:nvSpPr>
          <p:spPr>
            <a:xfrm>
              <a:off x="1228343" y="2010156"/>
              <a:ext cx="6624955" cy="4212590"/>
            </a:xfrm>
            <a:custGeom>
              <a:avLst/>
              <a:gdLst/>
              <a:ahLst/>
              <a:cxnLst/>
              <a:rect l="l" t="t" r="r" b="b"/>
              <a:pathLst>
                <a:path w="6624955" h="4212590">
                  <a:moveTo>
                    <a:pt x="6624828" y="0"/>
                  </a:moveTo>
                  <a:lnTo>
                    <a:pt x="0" y="0"/>
                  </a:lnTo>
                  <a:lnTo>
                    <a:pt x="0" y="3369818"/>
                  </a:lnTo>
                  <a:lnTo>
                    <a:pt x="3312414" y="4212336"/>
                  </a:lnTo>
                  <a:lnTo>
                    <a:pt x="6624828" y="3369818"/>
                  </a:lnTo>
                  <a:lnTo>
                    <a:pt x="662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8343" y="2010156"/>
              <a:ext cx="6624955" cy="4212590"/>
            </a:xfrm>
            <a:custGeom>
              <a:avLst/>
              <a:gdLst/>
              <a:ahLst/>
              <a:cxnLst/>
              <a:rect l="l" t="t" r="r" b="b"/>
              <a:pathLst>
                <a:path w="6624955" h="4212590">
                  <a:moveTo>
                    <a:pt x="0" y="0"/>
                  </a:moveTo>
                  <a:lnTo>
                    <a:pt x="6624828" y="0"/>
                  </a:lnTo>
                  <a:lnTo>
                    <a:pt x="6624828" y="3369818"/>
                  </a:lnTo>
                  <a:lnTo>
                    <a:pt x="3312414" y="4212336"/>
                  </a:lnTo>
                  <a:lnTo>
                    <a:pt x="0" y="336981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06830" y="2752725"/>
            <a:ext cx="646811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66190" algn="l"/>
              </a:tabLst>
            </a:pP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Group of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related words (within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 sentence  or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itself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an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independent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sentence) 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containing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subject and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the predicate (verb)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both. Thus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it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can express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complete  </a:t>
            </a:r>
            <a:r>
              <a:rPr sz="2400" b="1" dirty="0">
                <a:solidFill>
                  <a:srgbClr val="5F0000"/>
                </a:solidFill>
                <a:latin typeface="Comic Sans MS"/>
                <a:cs typeface="Comic Sans MS"/>
              </a:rPr>
              <a:t>thought	or</a:t>
            </a:r>
            <a:r>
              <a:rPr sz="2400" b="1" spc="-20" dirty="0">
                <a:solidFill>
                  <a:srgbClr val="5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5F0000"/>
                </a:solidFill>
                <a:latin typeface="Comic Sans MS"/>
                <a:cs typeface="Comic Sans MS"/>
              </a:rPr>
              <a:t>idea.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1206</Words>
  <Application>Microsoft Office PowerPoint</Application>
  <PresentationFormat>On-screen Show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PowerPoint Presentation</vt:lpstr>
      <vt:lpstr>Phrase</vt:lpstr>
      <vt:lpstr>Examples of  Phrase</vt:lpstr>
      <vt:lpstr>Types of Phrase</vt:lpstr>
      <vt:lpstr>Noun Phrase</vt:lpstr>
      <vt:lpstr>Prepositional  Phrase</vt:lpstr>
      <vt:lpstr>Infinitive  Phrase</vt:lpstr>
      <vt:lpstr>Gerund  Phrase</vt:lpstr>
      <vt:lpstr>Clause</vt:lpstr>
      <vt:lpstr>Examples of  Clause</vt:lpstr>
      <vt:lpstr>Types of  Clause</vt:lpstr>
      <vt:lpstr>Main Clause</vt:lpstr>
      <vt:lpstr>Subordinate  Clause</vt:lpstr>
      <vt:lpstr>Types of  Subordinate  Clause</vt:lpstr>
      <vt:lpstr>Adjective  Clause</vt:lpstr>
      <vt:lpstr>Sentence</vt:lpstr>
      <vt:lpstr>Types of  Sentence</vt:lpstr>
      <vt:lpstr>With Respect to  Structure</vt:lpstr>
      <vt:lpstr>Complex-  Compound  Sentence</vt:lpstr>
      <vt:lpstr>With Respect to  Functions</vt:lpstr>
      <vt:lpstr>Exclamatory  Sentence</vt:lpstr>
      <vt:lpstr>Imperative  Sentence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1</cp:revision>
  <dcterms:created xsi:type="dcterms:W3CDTF">2020-12-14T06:34:37Z</dcterms:created>
  <dcterms:modified xsi:type="dcterms:W3CDTF">2020-12-14T06:40:20Z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2020-12-14T00:00:00Z</vt:filetime>
  </property>
</Properties>
</file>